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6799" r:id="rId69"/>
    <p:sldMasterId id="2147486817" r:id="rId70"/>
    <p:sldMasterId id="2147486821" r:id="rId71"/>
  </p:sldMasterIdLst>
  <p:notesMasterIdLst>
    <p:notesMasterId r:id="rId166"/>
  </p:notesMasterIdLst>
  <p:handoutMasterIdLst>
    <p:handoutMasterId r:id="rId167"/>
  </p:handoutMasterIdLst>
  <p:sldIdLst>
    <p:sldId id="588" r:id="rId72"/>
    <p:sldId id="589" r:id="rId73"/>
    <p:sldId id="590" r:id="rId74"/>
    <p:sldId id="591" r:id="rId75"/>
    <p:sldId id="592" r:id="rId76"/>
    <p:sldId id="593" r:id="rId77"/>
    <p:sldId id="594" r:id="rId78"/>
    <p:sldId id="595" r:id="rId79"/>
    <p:sldId id="596" r:id="rId80"/>
    <p:sldId id="597" r:id="rId81"/>
    <p:sldId id="599" r:id="rId82"/>
    <p:sldId id="600" r:id="rId83"/>
    <p:sldId id="601" r:id="rId84"/>
    <p:sldId id="602" r:id="rId85"/>
    <p:sldId id="603" r:id="rId86"/>
    <p:sldId id="604" r:id="rId87"/>
    <p:sldId id="605" r:id="rId88"/>
    <p:sldId id="606" r:id="rId89"/>
    <p:sldId id="607" r:id="rId90"/>
    <p:sldId id="608" r:id="rId91"/>
    <p:sldId id="609" r:id="rId92"/>
    <p:sldId id="610" r:id="rId93"/>
    <p:sldId id="611" r:id="rId94"/>
    <p:sldId id="612" r:id="rId95"/>
    <p:sldId id="613" r:id="rId96"/>
    <p:sldId id="614" r:id="rId97"/>
    <p:sldId id="615" r:id="rId98"/>
    <p:sldId id="616" r:id="rId99"/>
    <p:sldId id="617" r:id="rId100"/>
    <p:sldId id="618" r:id="rId101"/>
    <p:sldId id="619" r:id="rId102"/>
    <p:sldId id="620" r:id="rId103"/>
    <p:sldId id="621" r:id="rId104"/>
    <p:sldId id="622" r:id="rId105"/>
    <p:sldId id="623" r:id="rId106"/>
    <p:sldId id="624" r:id="rId107"/>
    <p:sldId id="625" r:id="rId108"/>
    <p:sldId id="626" r:id="rId109"/>
    <p:sldId id="627" r:id="rId110"/>
    <p:sldId id="628" r:id="rId111"/>
    <p:sldId id="629" r:id="rId112"/>
    <p:sldId id="630" r:id="rId113"/>
    <p:sldId id="631" r:id="rId114"/>
    <p:sldId id="632" r:id="rId115"/>
    <p:sldId id="633" r:id="rId116"/>
    <p:sldId id="634" r:id="rId117"/>
    <p:sldId id="635" r:id="rId118"/>
    <p:sldId id="636" r:id="rId119"/>
    <p:sldId id="637" r:id="rId120"/>
    <p:sldId id="638" r:id="rId121"/>
    <p:sldId id="639" r:id="rId122"/>
    <p:sldId id="640" r:id="rId123"/>
    <p:sldId id="650" r:id="rId124"/>
    <p:sldId id="641" r:id="rId125"/>
    <p:sldId id="642" r:id="rId126"/>
    <p:sldId id="643" r:id="rId127"/>
    <p:sldId id="644" r:id="rId128"/>
    <p:sldId id="645" r:id="rId129"/>
    <p:sldId id="646" r:id="rId130"/>
    <p:sldId id="647" r:id="rId131"/>
    <p:sldId id="648" r:id="rId132"/>
    <p:sldId id="649" r:id="rId133"/>
    <p:sldId id="651" r:id="rId134"/>
    <p:sldId id="652" r:id="rId135"/>
    <p:sldId id="653" r:id="rId136"/>
    <p:sldId id="654" r:id="rId137"/>
    <p:sldId id="655" r:id="rId138"/>
    <p:sldId id="656" r:id="rId139"/>
    <p:sldId id="657" r:id="rId140"/>
    <p:sldId id="658" r:id="rId141"/>
    <p:sldId id="659" r:id="rId142"/>
    <p:sldId id="660" r:id="rId143"/>
    <p:sldId id="661" r:id="rId144"/>
    <p:sldId id="662" r:id="rId145"/>
    <p:sldId id="663" r:id="rId146"/>
    <p:sldId id="664" r:id="rId147"/>
    <p:sldId id="665" r:id="rId148"/>
    <p:sldId id="666" r:id="rId149"/>
    <p:sldId id="667" r:id="rId150"/>
    <p:sldId id="680" r:id="rId151"/>
    <p:sldId id="681" r:id="rId152"/>
    <p:sldId id="682" r:id="rId153"/>
    <p:sldId id="668" r:id="rId154"/>
    <p:sldId id="669" r:id="rId155"/>
    <p:sldId id="670" r:id="rId156"/>
    <p:sldId id="671" r:id="rId157"/>
    <p:sldId id="672" r:id="rId158"/>
    <p:sldId id="673" r:id="rId159"/>
    <p:sldId id="674" r:id="rId160"/>
    <p:sldId id="675" r:id="rId161"/>
    <p:sldId id="676" r:id="rId162"/>
    <p:sldId id="677" r:id="rId163"/>
    <p:sldId id="678" r:id="rId164"/>
    <p:sldId id="679" r:id="rId1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0" userDrawn="1">
          <p15:clr>
            <a:srgbClr val="A4A3A4"/>
          </p15:clr>
        </p15:guide>
        <p15:guide id="2" orient="horz" pos="3888" userDrawn="1">
          <p15:clr>
            <a:srgbClr val="A4A3A4"/>
          </p15:clr>
        </p15:guide>
        <p15:guide id="3" pos="576" userDrawn="1">
          <p15:clr>
            <a:srgbClr val="A4A3A4"/>
          </p15:clr>
        </p15:guide>
        <p15:guide id="4" pos="7104" userDrawn="1">
          <p15:clr>
            <a:srgbClr val="A4A3A4"/>
          </p15:clr>
        </p15:guide>
        <p15:guide id="5" pos="431">
          <p15:clr>
            <a:srgbClr val="A4A3A4"/>
          </p15:clr>
        </p15:guide>
        <p15:guide id="6" pos="72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F4FE"/>
    <a:srgbClr val="0073B4"/>
    <a:srgbClr val="438EB7"/>
    <a:srgbClr val="00B9F2"/>
    <a:srgbClr val="007AC2"/>
    <a:srgbClr val="C0E8FF"/>
    <a:srgbClr val="C8EBFF"/>
    <a:srgbClr val="053264"/>
    <a:srgbClr val="7BDBF4"/>
    <a:srgbClr val="8DE7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95949D-6E90-4D17-AC3F-32478742D002}" v="1" dt="2021-10-19T16:35:24.6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79508" autoAdjust="0"/>
  </p:normalViewPr>
  <p:slideViewPr>
    <p:cSldViewPr snapToGrid="0" snapToObjects="1" showGuides="1">
      <p:cViewPr varScale="1">
        <p:scale>
          <a:sx n="114" d="100"/>
          <a:sy n="114" d="100"/>
        </p:scale>
        <p:origin x="414" y="102"/>
      </p:cViewPr>
      <p:guideLst>
        <p:guide orient="horz" pos="430"/>
        <p:guide orient="horz" pos="3888"/>
        <p:guide pos="576"/>
        <p:guide pos="7104"/>
        <p:guide pos="431"/>
        <p:guide pos="7247"/>
      </p:guideLst>
    </p:cSldViewPr>
  </p:slideViewPr>
  <p:outlineViewPr>
    <p:cViewPr>
      <p:scale>
        <a:sx n="33" d="100"/>
        <a:sy n="33" d="100"/>
      </p:scale>
      <p:origin x="0" y="0"/>
    </p:cViewPr>
  </p:outlineViewPr>
  <p:notesTextViewPr>
    <p:cViewPr>
      <p:scale>
        <a:sx n="3" d="2"/>
        <a:sy n="3" d="2"/>
      </p:scale>
      <p:origin x="0" y="0"/>
    </p:cViewPr>
  </p:notesTextViewPr>
  <p:sorterViewPr>
    <p:cViewPr>
      <p:scale>
        <a:sx n="318" d="100"/>
        <a:sy n="31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slide" Target="slides/slide4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slide" Target="slides/slide13.xml"/><Relationship Id="rId89" Type="http://schemas.openxmlformats.org/officeDocument/2006/relationships/slide" Target="slides/slide18.xml"/><Relationship Id="rId112" Type="http://schemas.openxmlformats.org/officeDocument/2006/relationships/slide" Target="slides/slide41.xml"/><Relationship Id="rId133" Type="http://schemas.openxmlformats.org/officeDocument/2006/relationships/slide" Target="slides/slide62.xml"/><Relationship Id="rId138" Type="http://schemas.openxmlformats.org/officeDocument/2006/relationships/slide" Target="slides/slide67.xml"/><Relationship Id="rId154" Type="http://schemas.openxmlformats.org/officeDocument/2006/relationships/slide" Target="slides/slide83.xml"/><Relationship Id="rId159" Type="http://schemas.openxmlformats.org/officeDocument/2006/relationships/slide" Target="slides/slide88.xml"/><Relationship Id="rId170" Type="http://schemas.openxmlformats.org/officeDocument/2006/relationships/theme" Target="theme/theme1.xml"/><Relationship Id="rId16" Type="http://schemas.openxmlformats.org/officeDocument/2006/relationships/customXml" Target="../customXml/item16.xml"/><Relationship Id="rId107" Type="http://schemas.openxmlformats.org/officeDocument/2006/relationships/slide" Target="slides/slide36.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slide" Target="slides/slide3.xml"/><Relationship Id="rId79" Type="http://schemas.openxmlformats.org/officeDocument/2006/relationships/slide" Target="slides/slide8.xml"/><Relationship Id="rId102" Type="http://schemas.openxmlformats.org/officeDocument/2006/relationships/slide" Target="slides/slide31.xml"/><Relationship Id="rId123" Type="http://schemas.openxmlformats.org/officeDocument/2006/relationships/slide" Target="slides/slide52.xml"/><Relationship Id="rId128" Type="http://schemas.openxmlformats.org/officeDocument/2006/relationships/slide" Target="slides/slide57.xml"/><Relationship Id="rId144" Type="http://schemas.openxmlformats.org/officeDocument/2006/relationships/slide" Target="slides/slide73.xml"/><Relationship Id="rId149" Type="http://schemas.openxmlformats.org/officeDocument/2006/relationships/slide" Target="slides/slide78.xml"/><Relationship Id="rId5" Type="http://schemas.openxmlformats.org/officeDocument/2006/relationships/customXml" Target="../customXml/item5.xml"/><Relationship Id="rId90" Type="http://schemas.openxmlformats.org/officeDocument/2006/relationships/slide" Target="slides/slide19.xml"/><Relationship Id="rId95" Type="http://schemas.openxmlformats.org/officeDocument/2006/relationships/slide" Target="slides/slide24.xml"/><Relationship Id="rId160" Type="http://schemas.openxmlformats.org/officeDocument/2006/relationships/slide" Target="slides/slide89.xml"/><Relationship Id="rId165" Type="http://schemas.openxmlformats.org/officeDocument/2006/relationships/slide" Target="slides/slide94.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slideMaster" Target="slideMasters/slideMaster1.xml"/><Relationship Id="rId113" Type="http://schemas.openxmlformats.org/officeDocument/2006/relationships/slide" Target="slides/slide42.xml"/><Relationship Id="rId118" Type="http://schemas.openxmlformats.org/officeDocument/2006/relationships/slide" Target="slides/slide47.xml"/><Relationship Id="rId134" Type="http://schemas.openxmlformats.org/officeDocument/2006/relationships/slide" Target="slides/slide63.xml"/><Relationship Id="rId139" Type="http://schemas.openxmlformats.org/officeDocument/2006/relationships/slide" Target="slides/slide68.xml"/><Relationship Id="rId80" Type="http://schemas.openxmlformats.org/officeDocument/2006/relationships/slide" Target="slides/slide9.xml"/><Relationship Id="rId85" Type="http://schemas.openxmlformats.org/officeDocument/2006/relationships/slide" Target="slides/slide14.xml"/><Relationship Id="rId150" Type="http://schemas.openxmlformats.org/officeDocument/2006/relationships/slide" Target="slides/slide79.xml"/><Relationship Id="rId155" Type="http://schemas.openxmlformats.org/officeDocument/2006/relationships/slide" Target="slides/slide84.xml"/><Relationship Id="rId171" Type="http://schemas.openxmlformats.org/officeDocument/2006/relationships/tableStyles" Target="tableStyles.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slide" Target="slides/slide32.xml"/><Relationship Id="rId108" Type="http://schemas.openxmlformats.org/officeDocument/2006/relationships/slide" Target="slides/slide37.xml"/><Relationship Id="rId124" Type="http://schemas.openxmlformats.org/officeDocument/2006/relationships/slide" Target="slides/slide53.xml"/><Relationship Id="rId129" Type="http://schemas.openxmlformats.org/officeDocument/2006/relationships/slide" Target="slides/slide58.xml"/><Relationship Id="rId54" Type="http://schemas.openxmlformats.org/officeDocument/2006/relationships/customXml" Target="../customXml/item54.xml"/><Relationship Id="rId70" Type="http://schemas.openxmlformats.org/officeDocument/2006/relationships/slideMaster" Target="slideMasters/slideMaster2.xml"/><Relationship Id="rId75" Type="http://schemas.openxmlformats.org/officeDocument/2006/relationships/slide" Target="slides/slide4.xml"/><Relationship Id="rId91" Type="http://schemas.openxmlformats.org/officeDocument/2006/relationships/slide" Target="slides/slide20.xml"/><Relationship Id="rId96" Type="http://schemas.openxmlformats.org/officeDocument/2006/relationships/slide" Target="slides/slide25.xml"/><Relationship Id="rId140" Type="http://schemas.openxmlformats.org/officeDocument/2006/relationships/slide" Target="slides/slide69.xml"/><Relationship Id="rId145" Type="http://schemas.openxmlformats.org/officeDocument/2006/relationships/slide" Target="slides/slide74.xml"/><Relationship Id="rId161" Type="http://schemas.openxmlformats.org/officeDocument/2006/relationships/slide" Target="slides/slide90.xml"/><Relationship Id="rId16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6" Type="http://schemas.openxmlformats.org/officeDocument/2006/relationships/slide" Target="slides/slide35.xml"/><Relationship Id="rId114" Type="http://schemas.openxmlformats.org/officeDocument/2006/relationships/slide" Target="slides/slide43.xml"/><Relationship Id="rId119" Type="http://schemas.openxmlformats.org/officeDocument/2006/relationships/slide" Target="slides/slide48.xml"/><Relationship Id="rId127" Type="http://schemas.openxmlformats.org/officeDocument/2006/relationships/slide" Target="slides/slide56.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slide" Target="slides/slide2.xml"/><Relationship Id="rId78" Type="http://schemas.openxmlformats.org/officeDocument/2006/relationships/slide" Target="slides/slide7.xml"/><Relationship Id="rId81" Type="http://schemas.openxmlformats.org/officeDocument/2006/relationships/slide" Target="slides/slide10.xml"/><Relationship Id="rId86" Type="http://schemas.openxmlformats.org/officeDocument/2006/relationships/slide" Target="slides/slide15.xml"/><Relationship Id="rId94" Type="http://schemas.openxmlformats.org/officeDocument/2006/relationships/slide" Target="slides/slide23.xml"/><Relationship Id="rId99" Type="http://schemas.openxmlformats.org/officeDocument/2006/relationships/slide" Target="slides/slide28.xml"/><Relationship Id="rId101" Type="http://schemas.openxmlformats.org/officeDocument/2006/relationships/slide" Target="slides/slide30.xml"/><Relationship Id="rId122" Type="http://schemas.openxmlformats.org/officeDocument/2006/relationships/slide" Target="slides/slide51.xml"/><Relationship Id="rId130" Type="http://schemas.openxmlformats.org/officeDocument/2006/relationships/slide" Target="slides/slide59.xml"/><Relationship Id="rId135" Type="http://schemas.openxmlformats.org/officeDocument/2006/relationships/slide" Target="slides/slide64.xml"/><Relationship Id="rId143" Type="http://schemas.openxmlformats.org/officeDocument/2006/relationships/slide" Target="slides/slide72.xml"/><Relationship Id="rId148" Type="http://schemas.openxmlformats.org/officeDocument/2006/relationships/slide" Target="slides/slide77.xml"/><Relationship Id="rId151" Type="http://schemas.openxmlformats.org/officeDocument/2006/relationships/slide" Target="slides/slide80.xml"/><Relationship Id="rId156" Type="http://schemas.openxmlformats.org/officeDocument/2006/relationships/slide" Target="slides/slide85.xml"/><Relationship Id="rId164" Type="http://schemas.openxmlformats.org/officeDocument/2006/relationships/slide" Target="slides/slide93.xml"/><Relationship Id="rId16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72" Type="http://schemas.microsoft.com/office/2016/11/relationships/changesInfo" Target="changesInfos/changesInfo1.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38.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5.xml"/><Relationship Id="rId97" Type="http://schemas.openxmlformats.org/officeDocument/2006/relationships/slide" Target="slides/slide26.xml"/><Relationship Id="rId104" Type="http://schemas.openxmlformats.org/officeDocument/2006/relationships/slide" Target="slides/slide33.xml"/><Relationship Id="rId120" Type="http://schemas.openxmlformats.org/officeDocument/2006/relationships/slide" Target="slides/slide49.xml"/><Relationship Id="rId125" Type="http://schemas.openxmlformats.org/officeDocument/2006/relationships/slide" Target="slides/slide54.xml"/><Relationship Id="rId141" Type="http://schemas.openxmlformats.org/officeDocument/2006/relationships/slide" Target="slides/slide70.xml"/><Relationship Id="rId146" Type="http://schemas.openxmlformats.org/officeDocument/2006/relationships/slide" Target="slides/slide75.xml"/><Relationship Id="rId167" Type="http://schemas.openxmlformats.org/officeDocument/2006/relationships/handoutMaster" Target="handoutMasters/handoutMaster1.xml"/><Relationship Id="rId7" Type="http://schemas.openxmlformats.org/officeDocument/2006/relationships/customXml" Target="../customXml/item7.xml"/><Relationship Id="rId71" Type="http://schemas.openxmlformats.org/officeDocument/2006/relationships/slideMaster" Target="slideMasters/slideMaster3.xml"/><Relationship Id="rId92" Type="http://schemas.openxmlformats.org/officeDocument/2006/relationships/slide" Target="slides/slide21.xml"/><Relationship Id="rId162" Type="http://schemas.openxmlformats.org/officeDocument/2006/relationships/slide" Target="slides/slide91.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slide" Target="slides/slide16.xml"/><Relationship Id="rId110" Type="http://schemas.openxmlformats.org/officeDocument/2006/relationships/slide" Target="slides/slide39.xml"/><Relationship Id="rId115" Type="http://schemas.openxmlformats.org/officeDocument/2006/relationships/slide" Target="slides/slide44.xml"/><Relationship Id="rId131" Type="http://schemas.openxmlformats.org/officeDocument/2006/relationships/slide" Target="slides/slide60.xml"/><Relationship Id="rId136" Type="http://schemas.openxmlformats.org/officeDocument/2006/relationships/slide" Target="slides/slide65.xml"/><Relationship Id="rId157" Type="http://schemas.openxmlformats.org/officeDocument/2006/relationships/slide" Target="slides/slide86.xml"/><Relationship Id="rId61" Type="http://schemas.openxmlformats.org/officeDocument/2006/relationships/customXml" Target="../customXml/item61.xml"/><Relationship Id="rId82" Type="http://schemas.openxmlformats.org/officeDocument/2006/relationships/slide" Target="slides/slide11.xml"/><Relationship Id="rId152" Type="http://schemas.openxmlformats.org/officeDocument/2006/relationships/slide" Target="slides/slide81.xml"/><Relationship Id="rId173" Type="http://schemas.microsoft.com/office/2015/10/relationships/revisionInfo" Target="revisionInfo.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slide" Target="slides/slide6.xml"/><Relationship Id="rId100" Type="http://schemas.openxmlformats.org/officeDocument/2006/relationships/slide" Target="slides/slide29.xml"/><Relationship Id="rId105" Type="http://schemas.openxmlformats.org/officeDocument/2006/relationships/slide" Target="slides/slide34.xml"/><Relationship Id="rId126" Type="http://schemas.openxmlformats.org/officeDocument/2006/relationships/slide" Target="slides/slide55.xml"/><Relationship Id="rId147" Type="http://schemas.openxmlformats.org/officeDocument/2006/relationships/slide" Target="slides/slide76.xml"/><Relationship Id="rId168"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1.xml"/><Relationship Id="rId93" Type="http://schemas.openxmlformats.org/officeDocument/2006/relationships/slide" Target="slides/slide22.xml"/><Relationship Id="rId98" Type="http://schemas.openxmlformats.org/officeDocument/2006/relationships/slide" Target="slides/slide27.xml"/><Relationship Id="rId121" Type="http://schemas.openxmlformats.org/officeDocument/2006/relationships/slide" Target="slides/slide50.xml"/><Relationship Id="rId142" Type="http://schemas.openxmlformats.org/officeDocument/2006/relationships/slide" Target="slides/slide71.xml"/><Relationship Id="rId163"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slide" Target="slides/slide45.xml"/><Relationship Id="rId137" Type="http://schemas.openxmlformats.org/officeDocument/2006/relationships/slide" Target="slides/slide66.xml"/><Relationship Id="rId158" Type="http://schemas.openxmlformats.org/officeDocument/2006/relationships/slide" Target="slides/slide87.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slide" Target="slides/slide12.xml"/><Relationship Id="rId88" Type="http://schemas.openxmlformats.org/officeDocument/2006/relationships/slide" Target="slides/slide17.xml"/><Relationship Id="rId111" Type="http://schemas.openxmlformats.org/officeDocument/2006/relationships/slide" Target="slides/slide40.xml"/><Relationship Id="rId132" Type="http://schemas.openxmlformats.org/officeDocument/2006/relationships/slide" Target="slides/slide61.xml"/><Relationship Id="rId153" Type="http://schemas.openxmlformats.org/officeDocument/2006/relationships/slide" Target="slides/slide8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ckenzie O'Brien" userId="45f7fc0e-b292-4dec-a9b7-39cf8aec7f2c" providerId="ADAL" clId="{0D95949D-6E90-4D17-AC3F-32478742D002}"/>
    <pc:docChg chg="custSel modSld">
      <pc:chgData name="Mackenzie O'Brien" userId="45f7fc0e-b292-4dec-a9b7-39cf8aec7f2c" providerId="ADAL" clId="{0D95949D-6E90-4D17-AC3F-32478742D002}" dt="2021-10-28T19:22:16.929" v="218" actId="20577"/>
      <pc:docMkLst>
        <pc:docMk/>
      </pc:docMkLst>
      <pc:sldChg chg="addSp delSp modSp mod">
        <pc:chgData name="Mackenzie O'Brien" userId="45f7fc0e-b292-4dec-a9b7-39cf8aec7f2c" providerId="ADAL" clId="{0D95949D-6E90-4D17-AC3F-32478742D002}" dt="2021-10-21T13:30:11.464" v="209" actId="20577"/>
        <pc:sldMkLst>
          <pc:docMk/>
          <pc:sldMk cId="3534319772" sldId="590"/>
        </pc:sldMkLst>
        <pc:spChg chg="mod">
          <ac:chgData name="Mackenzie O'Brien" userId="45f7fc0e-b292-4dec-a9b7-39cf8aec7f2c" providerId="ADAL" clId="{0D95949D-6E90-4D17-AC3F-32478742D002}" dt="2021-10-19T16:36:57.435" v="199" actId="1076"/>
          <ac:spMkLst>
            <pc:docMk/>
            <pc:sldMk cId="3534319772" sldId="590"/>
            <ac:spMk id="4" creationId="{A974BE4A-351D-C94A-8D44-D96B278C44B7}"/>
          </ac:spMkLst>
        </pc:spChg>
        <pc:spChg chg="mod">
          <ac:chgData name="Mackenzie O'Brien" userId="45f7fc0e-b292-4dec-a9b7-39cf8aec7f2c" providerId="ADAL" clId="{0D95949D-6E90-4D17-AC3F-32478742D002}" dt="2021-10-21T13:30:11.464" v="209" actId="20577"/>
          <ac:spMkLst>
            <pc:docMk/>
            <pc:sldMk cId="3534319772" sldId="590"/>
            <ac:spMk id="7" creationId="{A8249017-5B58-4E2C-BFB2-2A39A5110606}"/>
          </ac:spMkLst>
        </pc:spChg>
        <pc:grpChg chg="mod">
          <ac:chgData name="Mackenzie O'Brien" userId="45f7fc0e-b292-4dec-a9b7-39cf8aec7f2c" providerId="ADAL" clId="{0D95949D-6E90-4D17-AC3F-32478742D002}" dt="2021-10-19T16:36:53.076" v="198" actId="1076"/>
          <ac:grpSpMkLst>
            <pc:docMk/>
            <pc:sldMk cId="3534319772" sldId="590"/>
            <ac:grpSpMk id="2" creationId="{5060F4E2-D2A2-8943-AC55-8A47F2980481}"/>
          </ac:grpSpMkLst>
        </pc:grpChg>
        <pc:picChg chg="add del mod modCrop">
          <ac:chgData name="Mackenzie O'Brien" userId="45f7fc0e-b292-4dec-a9b7-39cf8aec7f2c" providerId="ADAL" clId="{0D95949D-6E90-4D17-AC3F-32478742D002}" dt="2021-10-21T13:30:01.099" v="205" actId="478"/>
          <ac:picMkLst>
            <pc:docMk/>
            <pc:sldMk cId="3534319772" sldId="590"/>
            <ac:picMk id="6" creationId="{54DD591E-6BDB-4BFF-8637-C63A1700AB40}"/>
          </ac:picMkLst>
        </pc:picChg>
        <pc:picChg chg="mod">
          <ac:chgData name="Mackenzie O'Brien" userId="45f7fc0e-b292-4dec-a9b7-39cf8aec7f2c" providerId="ADAL" clId="{0D95949D-6E90-4D17-AC3F-32478742D002}" dt="2021-10-21T13:30:08.153" v="207" actId="1076"/>
          <ac:picMkLst>
            <pc:docMk/>
            <pc:sldMk cId="3534319772" sldId="590"/>
            <ac:picMk id="9" creationId="{CBCFB4A8-F457-44FC-99A5-CDAD9B1180BD}"/>
          </ac:picMkLst>
        </pc:picChg>
      </pc:sldChg>
      <pc:sldChg chg="modSp mod">
        <pc:chgData name="Mackenzie O'Brien" userId="45f7fc0e-b292-4dec-a9b7-39cf8aec7f2c" providerId="ADAL" clId="{0D95949D-6E90-4D17-AC3F-32478742D002}" dt="2021-10-14T17:49:48.225" v="166" actId="20577"/>
        <pc:sldMkLst>
          <pc:docMk/>
          <pc:sldMk cId="1836429032" sldId="600"/>
        </pc:sldMkLst>
        <pc:spChg chg="mod">
          <ac:chgData name="Mackenzie O'Brien" userId="45f7fc0e-b292-4dec-a9b7-39cf8aec7f2c" providerId="ADAL" clId="{0D95949D-6E90-4D17-AC3F-32478742D002}" dt="2021-10-14T17:49:48.225" v="166" actId="20577"/>
          <ac:spMkLst>
            <pc:docMk/>
            <pc:sldMk cId="1836429032" sldId="600"/>
            <ac:spMk id="6" creationId="{75B03798-646E-2A46-95F9-ECEAA120C45D}"/>
          </ac:spMkLst>
        </pc:spChg>
      </pc:sldChg>
      <pc:sldChg chg="modSp mod">
        <pc:chgData name="Mackenzie O'Brien" userId="45f7fc0e-b292-4dec-a9b7-39cf8aec7f2c" providerId="ADAL" clId="{0D95949D-6E90-4D17-AC3F-32478742D002}" dt="2021-10-28T19:22:16.929" v="218" actId="20577"/>
        <pc:sldMkLst>
          <pc:docMk/>
          <pc:sldMk cId="2534098901" sldId="650"/>
        </pc:sldMkLst>
        <pc:spChg chg="mod">
          <ac:chgData name="Mackenzie O'Brien" userId="45f7fc0e-b292-4dec-a9b7-39cf8aec7f2c" providerId="ADAL" clId="{0D95949D-6E90-4D17-AC3F-32478742D002}" dt="2021-10-28T19:22:16.929" v="218" actId="20577"/>
          <ac:spMkLst>
            <pc:docMk/>
            <pc:sldMk cId="2534098901" sldId="650"/>
            <ac:spMk id="6" creationId="{75B03798-646E-2A46-95F9-ECEAA120C45D}"/>
          </ac:spMkLst>
        </pc:spChg>
      </pc:sldChg>
      <pc:sldChg chg="mod modShow">
        <pc:chgData name="Mackenzie O'Brien" userId="45f7fc0e-b292-4dec-a9b7-39cf8aec7f2c" providerId="ADAL" clId="{0D95949D-6E90-4D17-AC3F-32478742D002}" dt="2021-10-19T16:51:43.784" v="201" actId="729"/>
        <pc:sldMkLst>
          <pc:docMk/>
          <pc:sldMk cId="1459644859" sldId="679"/>
        </pc:sldMkLst>
      </pc:sldChg>
      <pc:sldChg chg="modSp mod">
        <pc:chgData name="Mackenzie O'Brien" userId="45f7fc0e-b292-4dec-a9b7-39cf8aec7f2c" providerId="ADAL" clId="{0D95949D-6E90-4D17-AC3F-32478742D002}" dt="2021-10-19T16:49:37.442" v="200" actId="20577"/>
        <pc:sldMkLst>
          <pc:docMk/>
          <pc:sldMk cId="2147582763" sldId="682"/>
        </pc:sldMkLst>
        <pc:spChg chg="mod">
          <ac:chgData name="Mackenzie O'Brien" userId="45f7fc0e-b292-4dec-a9b7-39cf8aec7f2c" providerId="ADAL" clId="{0D95949D-6E90-4D17-AC3F-32478742D002}" dt="2021-10-19T16:49:37.442" v="200" actId="20577"/>
          <ac:spMkLst>
            <pc:docMk/>
            <pc:sldMk cId="2147582763" sldId="682"/>
            <ac:spMk id="16" creationId="{7CF88271-2D49-4343-8FA2-5CF8F449E567}"/>
          </ac:spMkLst>
        </pc:spChg>
      </pc:sldChg>
    </pc:docChg>
  </pc:docChgLst>
  <pc:docChgLst>
    <pc:chgData name="Mackenzie O'Brien" userId="45f7fc0e-b292-4dec-a9b7-39cf8aec7f2c" providerId="ADAL" clId="{A31A16A8-B0B4-4BBA-AE58-6C760E047CAE}"/>
    <pc:docChg chg="undo custSel addSld delSld modSld sldOrd addMainMaster">
      <pc:chgData name="Mackenzie O'Brien" userId="45f7fc0e-b292-4dec-a9b7-39cf8aec7f2c" providerId="ADAL" clId="{A31A16A8-B0B4-4BBA-AE58-6C760E047CAE}" dt="2021-09-30T19:31:19.094" v="606" actId="20577"/>
      <pc:docMkLst>
        <pc:docMk/>
      </pc:docMkLst>
      <pc:sldChg chg="modSp mod">
        <pc:chgData name="Mackenzie O'Brien" userId="45f7fc0e-b292-4dec-a9b7-39cf8aec7f2c" providerId="ADAL" clId="{A31A16A8-B0B4-4BBA-AE58-6C760E047CAE}" dt="2021-09-30T17:58:49.333" v="601" actId="20577"/>
        <pc:sldMkLst>
          <pc:docMk/>
          <pc:sldMk cId="2845439290" sldId="592"/>
        </pc:sldMkLst>
        <pc:spChg chg="mod">
          <ac:chgData name="Mackenzie O'Brien" userId="45f7fc0e-b292-4dec-a9b7-39cf8aec7f2c" providerId="ADAL" clId="{A31A16A8-B0B4-4BBA-AE58-6C760E047CAE}" dt="2021-09-30T17:58:49.333" v="601" actId="20577"/>
          <ac:spMkLst>
            <pc:docMk/>
            <pc:sldMk cId="2845439290" sldId="592"/>
            <ac:spMk id="3" creationId="{B35EE09F-C2C5-1E4B-93BD-CB49E3254A35}"/>
          </ac:spMkLst>
        </pc:spChg>
      </pc:sldChg>
      <pc:sldChg chg="modSp mod">
        <pc:chgData name="Mackenzie O'Brien" userId="45f7fc0e-b292-4dec-a9b7-39cf8aec7f2c" providerId="ADAL" clId="{A31A16A8-B0B4-4BBA-AE58-6C760E047CAE}" dt="2021-09-30T13:22:43.681" v="433" actId="2164"/>
        <pc:sldMkLst>
          <pc:docMk/>
          <pc:sldMk cId="4024235463" sldId="594"/>
        </pc:sldMkLst>
        <pc:graphicFrameChg chg="modGraphic">
          <ac:chgData name="Mackenzie O'Brien" userId="45f7fc0e-b292-4dec-a9b7-39cf8aec7f2c" providerId="ADAL" clId="{A31A16A8-B0B4-4BBA-AE58-6C760E047CAE}" dt="2021-09-30T13:22:43.681" v="433" actId="2164"/>
          <ac:graphicFrameMkLst>
            <pc:docMk/>
            <pc:sldMk cId="4024235463" sldId="594"/>
            <ac:graphicFrameMk id="10" creationId="{90618D0B-65C8-4F31-8DA4-6C3BAA157556}"/>
          </ac:graphicFrameMkLst>
        </pc:graphicFrameChg>
      </pc:sldChg>
      <pc:sldChg chg="modSp add mod">
        <pc:chgData name="Mackenzie O'Brien" userId="45f7fc0e-b292-4dec-a9b7-39cf8aec7f2c" providerId="ADAL" clId="{A31A16A8-B0B4-4BBA-AE58-6C760E047CAE}" dt="2021-09-29T15:15:37.640" v="400" actId="20577"/>
        <pc:sldMkLst>
          <pc:docMk/>
          <pc:sldMk cId="76515038" sldId="597"/>
        </pc:sldMkLst>
        <pc:spChg chg="mod">
          <ac:chgData name="Mackenzie O'Brien" userId="45f7fc0e-b292-4dec-a9b7-39cf8aec7f2c" providerId="ADAL" clId="{A31A16A8-B0B4-4BBA-AE58-6C760E047CAE}" dt="2021-09-29T15:15:37.640" v="400" actId="20577"/>
          <ac:spMkLst>
            <pc:docMk/>
            <pc:sldMk cId="76515038" sldId="597"/>
            <ac:spMk id="5" creationId="{9D5B1DB9-AC51-4076-9212-009D5899B223}"/>
          </ac:spMkLst>
        </pc:spChg>
      </pc:sldChg>
      <pc:sldChg chg="modSp add del mod">
        <pc:chgData name="Mackenzie O'Brien" userId="45f7fc0e-b292-4dec-a9b7-39cf8aec7f2c" providerId="ADAL" clId="{A31A16A8-B0B4-4BBA-AE58-6C760E047CAE}" dt="2021-09-29T15:15:34.520" v="399" actId="2696"/>
        <pc:sldMkLst>
          <pc:docMk/>
          <pc:sldMk cId="3086915184" sldId="598"/>
        </pc:sldMkLst>
        <pc:spChg chg="mod">
          <ac:chgData name="Mackenzie O'Brien" userId="45f7fc0e-b292-4dec-a9b7-39cf8aec7f2c" providerId="ADAL" clId="{A31A16A8-B0B4-4BBA-AE58-6C760E047CAE}" dt="2021-09-29T14:30:42.312" v="4" actId="20577"/>
          <ac:spMkLst>
            <pc:docMk/>
            <pc:sldMk cId="3086915184" sldId="598"/>
            <ac:spMk id="9" creationId="{3844F55A-3525-4FFF-9271-9CCE6DDFF964}"/>
          </ac:spMkLst>
        </pc:spChg>
      </pc:sldChg>
      <pc:sldChg chg="add">
        <pc:chgData name="Mackenzie O'Brien" userId="45f7fc0e-b292-4dec-a9b7-39cf8aec7f2c" providerId="ADAL" clId="{A31A16A8-B0B4-4BBA-AE58-6C760E047CAE}" dt="2021-09-29T14:30:54.102" v="6"/>
        <pc:sldMkLst>
          <pc:docMk/>
          <pc:sldMk cId="2016019219" sldId="599"/>
        </pc:sldMkLst>
      </pc:sldChg>
      <pc:sldChg chg="add">
        <pc:chgData name="Mackenzie O'Brien" userId="45f7fc0e-b292-4dec-a9b7-39cf8aec7f2c" providerId="ADAL" clId="{A31A16A8-B0B4-4BBA-AE58-6C760E047CAE}" dt="2021-09-29T14:30:56.377" v="8"/>
        <pc:sldMkLst>
          <pc:docMk/>
          <pc:sldMk cId="1836429032" sldId="600"/>
        </pc:sldMkLst>
      </pc:sldChg>
      <pc:sldChg chg="add">
        <pc:chgData name="Mackenzie O'Brien" userId="45f7fc0e-b292-4dec-a9b7-39cf8aec7f2c" providerId="ADAL" clId="{A31A16A8-B0B4-4BBA-AE58-6C760E047CAE}" dt="2021-09-29T14:30:58.291" v="10"/>
        <pc:sldMkLst>
          <pc:docMk/>
          <pc:sldMk cId="1206808273" sldId="601"/>
        </pc:sldMkLst>
      </pc:sldChg>
      <pc:sldChg chg="add">
        <pc:chgData name="Mackenzie O'Brien" userId="45f7fc0e-b292-4dec-a9b7-39cf8aec7f2c" providerId="ADAL" clId="{A31A16A8-B0B4-4BBA-AE58-6C760E047CAE}" dt="2021-09-29T14:31:00.933" v="12"/>
        <pc:sldMkLst>
          <pc:docMk/>
          <pc:sldMk cId="472710227" sldId="602"/>
        </pc:sldMkLst>
      </pc:sldChg>
      <pc:sldChg chg="add">
        <pc:chgData name="Mackenzie O'Brien" userId="45f7fc0e-b292-4dec-a9b7-39cf8aec7f2c" providerId="ADAL" clId="{A31A16A8-B0B4-4BBA-AE58-6C760E047CAE}" dt="2021-09-29T14:31:02.422" v="14"/>
        <pc:sldMkLst>
          <pc:docMk/>
          <pc:sldMk cId="1134688989" sldId="603"/>
        </pc:sldMkLst>
      </pc:sldChg>
      <pc:sldChg chg="add">
        <pc:chgData name="Mackenzie O'Brien" userId="45f7fc0e-b292-4dec-a9b7-39cf8aec7f2c" providerId="ADAL" clId="{A31A16A8-B0B4-4BBA-AE58-6C760E047CAE}" dt="2021-09-29T14:31:04.167" v="16"/>
        <pc:sldMkLst>
          <pc:docMk/>
          <pc:sldMk cId="1111677198" sldId="604"/>
        </pc:sldMkLst>
      </pc:sldChg>
      <pc:sldChg chg="add">
        <pc:chgData name="Mackenzie O'Brien" userId="45f7fc0e-b292-4dec-a9b7-39cf8aec7f2c" providerId="ADAL" clId="{A31A16A8-B0B4-4BBA-AE58-6C760E047CAE}" dt="2021-09-29T14:31:21.039" v="18"/>
        <pc:sldMkLst>
          <pc:docMk/>
          <pc:sldMk cId="2483573179" sldId="605"/>
        </pc:sldMkLst>
      </pc:sldChg>
      <pc:sldChg chg="add">
        <pc:chgData name="Mackenzie O'Brien" userId="45f7fc0e-b292-4dec-a9b7-39cf8aec7f2c" providerId="ADAL" clId="{A31A16A8-B0B4-4BBA-AE58-6C760E047CAE}" dt="2021-09-29T14:31:22.757" v="20"/>
        <pc:sldMkLst>
          <pc:docMk/>
          <pc:sldMk cId="2802223946" sldId="606"/>
        </pc:sldMkLst>
      </pc:sldChg>
      <pc:sldChg chg="add del">
        <pc:chgData name="Mackenzie O'Brien" userId="45f7fc0e-b292-4dec-a9b7-39cf8aec7f2c" providerId="ADAL" clId="{A31A16A8-B0B4-4BBA-AE58-6C760E047CAE}" dt="2021-09-29T14:32:12.348" v="23" actId="2696"/>
        <pc:sldMkLst>
          <pc:docMk/>
          <pc:sldMk cId="589964021" sldId="607"/>
        </pc:sldMkLst>
      </pc:sldChg>
      <pc:sldChg chg="add">
        <pc:chgData name="Mackenzie O'Brien" userId="45f7fc0e-b292-4dec-a9b7-39cf8aec7f2c" providerId="ADAL" clId="{A31A16A8-B0B4-4BBA-AE58-6C760E047CAE}" dt="2021-09-29T14:32:25.616" v="25"/>
        <pc:sldMkLst>
          <pc:docMk/>
          <pc:sldMk cId="2535779531" sldId="607"/>
        </pc:sldMkLst>
      </pc:sldChg>
      <pc:sldChg chg="add">
        <pc:chgData name="Mackenzie O'Brien" userId="45f7fc0e-b292-4dec-a9b7-39cf8aec7f2c" providerId="ADAL" clId="{A31A16A8-B0B4-4BBA-AE58-6C760E047CAE}" dt="2021-09-29T14:32:28.650" v="27"/>
        <pc:sldMkLst>
          <pc:docMk/>
          <pc:sldMk cId="3425423774" sldId="608"/>
        </pc:sldMkLst>
      </pc:sldChg>
      <pc:sldChg chg="add">
        <pc:chgData name="Mackenzie O'Brien" userId="45f7fc0e-b292-4dec-a9b7-39cf8aec7f2c" providerId="ADAL" clId="{A31A16A8-B0B4-4BBA-AE58-6C760E047CAE}" dt="2021-09-29T14:32:30.528" v="29"/>
        <pc:sldMkLst>
          <pc:docMk/>
          <pc:sldMk cId="1496770506" sldId="609"/>
        </pc:sldMkLst>
      </pc:sldChg>
      <pc:sldChg chg="add">
        <pc:chgData name="Mackenzie O'Brien" userId="45f7fc0e-b292-4dec-a9b7-39cf8aec7f2c" providerId="ADAL" clId="{A31A16A8-B0B4-4BBA-AE58-6C760E047CAE}" dt="2021-09-29T14:32:32.378" v="31"/>
        <pc:sldMkLst>
          <pc:docMk/>
          <pc:sldMk cId="197621167" sldId="610"/>
        </pc:sldMkLst>
      </pc:sldChg>
      <pc:sldChg chg="add">
        <pc:chgData name="Mackenzie O'Brien" userId="45f7fc0e-b292-4dec-a9b7-39cf8aec7f2c" providerId="ADAL" clId="{A31A16A8-B0B4-4BBA-AE58-6C760E047CAE}" dt="2021-09-29T14:32:33.904" v="33"/>
        <pc:sldMkLst>
          <pc:docMk/>
          <pc:sldMk cId="4217781123" sldId="611"/>
        </pc:sldMkLst>
      </pc:sldChg>
      <pc:sldChg chg="add">
        <pc:chgData name="Mackenzie O'Brien" userId="45f7fc0e-b292-4dec-a9b7-39cf8aec7f2c" providerId="ADAL" clId="{A31A16A8-B0B4-4BBA-AE58-6C760E047CAE}" dt="2021-09-29T14:32:36.639" v="35"/>
        <pc:sldMkLst>
          <pc:docMk/>
          <pc:sldMk cId="266624085" sldId="612"/>
        </pc:sldMkLst>
      </pc:sldChg>
      <pc:sldChg chg="add">
        <pc:chgData name="Mackenzie O'Brien" userId="45f7fc0e-b292-4dec-a9b7-39cf8aec7f2c" providerId="ADAL" clId="{A31A16A8-B0B4-4BBA-AE58-6C760E047CAE}" dt="2021-09-29T14:32:38.613" v="37"/>
        <pc:sldMkLst>
          <pc:docMk/>
          <pc:sldMk cId="1465386743" sldId="613"/>
        </pc:sldMkLst>
      </pc:sldChg>
      <pc:sldChg chg="add">
        <pc:chgData name="Mackenzie O'Brien" userId="45f7fc0e-b292-4dec-a9b7-39cf8aec7f2c" providerId="ADAL" clId="{A31A16A8-B0B4-4BBA-AE58-6C760E047CAE}" dt="2021-09-29T14:32:43.588" v="39"/>
        <pc:sldMkLst>
          <pc:docMk/>
          <pc:sldMk cId="1976079676" sldId="614"/>
        </pc:sldMkLst>
      </pc:sldChg>
      <pc:sldChg chg="add mod modShow">
        <pc:chgData name="Mackenzie O'Brien" userId="45f7fc0e-b292-4dec-a9b7-39cf8aec7f2c" providerId="ADAL" clId="{A31A16A8-B0B4-4BBA-AE58-6C760E047CAE}" dt="2021-09-29T18:19:43.248" v="401" actId="729"/>
        <pc:sldMkLst>
          <pc:docMk/>
          <pc:sldMk cId="2510048688" sldId="615"/>
        </pc:sldMkLst>
      </pc:sldChg>
      <pc:sldChg chg="add">
        <pc:chgData name="Mackenzie O'Brien" userId="45f7fc0e-b292-4dec-a9b7-39cf8aec7f2c" providerId="ADAL" clId="{A31A16A8-B0B4-4BBA-AE58-6C760E047CAE}" dt="2021-09-29T14:32:52.911" v="43"/>
        <pc:sldMkLst>
          <pc:docMk/>
          <pc:sldMk cId="535152905" sldId="616"/>
        </pc:sldMkLst>
      </pc:sldChg>
      <pc:sldChg chg="add">
        <pc:chgData name="Mackenzie O'Brien" userId="45f7fc0e-b292-4dec-a9b7-39cf8aec7f2c" providerId="ADAL" clId="{A31A16A8-B0B4-4BBA-AE58-6C760E047CAE}" dt="2021-09-29T14:32:55.927" v="45"/>
        <pc:sldMkLst>
          <pc:docMk/>
          <pc:sldMk cId="773669755" sldId="617"/>
        </pc:sldMkLst>
      </pc:sldChg>
      <pc:sldChg chg="add">
        <pc:chgData name="Mackenzie O'Brien" userId="45f7fc0e-b292-4dec-a9b7-39cf8aec7f2c" providerId="ADAL" clId="{A31A16A8-B0B4-4BBA-AE58-6C760E047CAE}" dt="2021-09-29T14:33:10.928" v="47"/>
        <pc:sldMkLst>
          <pc:docMk/>
          <pc:sldMk cId="1844736267" sldId="618"/>
        </pc:sldMkLst>
      </pc:sldChg>
      <pc:sldChg chg="add">
        <pc:chgData name="Mackenzie O'Brien" userId="45f7fc0e-b292-4dec-a9b7-39cf8aec7f2c" providerId="ADAL" clId="{A31A16A8-B0B4-4BBA-AE58-6C760E047CAE}" dt="2021-09-29T14:33:13.712" v="49"/>
        <pc:sldMkLst>
          <pc:docMk/>
          <pc:sldMk cId="3328841127" sldId="619"/>
        </pc:sldMkLst>
      </pc:sldChg>
      <pc:sldChg chg="add">
        <pc:chgData name="Mackenzie O'Brien" userId="45f7fc0e-b292-4dec-a9b7-39cf8aec7f2c" providerId="ADAL" clId="{A31A16A8-B0B4-4BBA-AE58-6C760E047CAE}" dt="2021-09-29T14:33:21.227" v="51"/>
        <pc:sldMkLst>
          <pc:docMk/>
          <pc:sldMk cId="295268116" sldId="620"/>
        </pc:sldMkLst>
      </pc:sldChg>
      <pc:sldChg chg="add">
        <pc:chgData name="Mackenzie O'Brien" userId="45f7fc0e-b292-4dec-a9b7-39cf8aec7f2c" providerId="ADAL" clId="{A31A16A8-B0B4-4BBA-AE58-6C760E047CAE}" dt="2021-09-29T14:33:37.278" v="53"/>
        <pc:sldMkLst>
          <pc:docMk/>
          <pc:sldMk cId="2982115119" sldId="621"/>
        </pc:sldMkLst>
      </pc:sldChg>
      <pc:sldChg chg="add">
        <pc:chgData name="Mackenzie O'Brien" userId="45f7fc0e-b292-4dec-a9b7-39cf8aec7f2c" providerId="ADAL" clId="{A31A16A8-B0B4-4BBA-AE58-6C760E047CAE}" dt="2021-09-29T14:33:40.194" v="55"/>
        <pc:sldMkLst>
          <pc:docMk/>
          <pc:sldMk cId="561633519" sldId="622"/>
        </pc:sldMkLst>
      </pc:sldChg>
      <pc:sldChg chg="add">
        <pc:chgData name="Mackenzie O'Brien" userId="45f7fc0e-b292-4dec-a9b7-39cf8aec7f2c" providerId="ADAL" clId="{A31A16A8-B0B4-4BBA-AE58-6C760E047CAE}" dt="2021-09-29T14:33:42.796" v="57"/>
        <pc:sldMkLst>
          <pc:docMk/>
          <pc:sldMk cId="2530460513" sldId="623"/>
        </pc:sldMkLst>
      </pc:sldChg>
      <pc:sldChg chg="add">
        <pc:chgData name="Mackenzie O'Brien" userId="45f7fc0e-b292-4dec-a9b7-39cf8aec7f2c" providerId="ADAL" clId="{A31A16A8-B0B4-4BBA-AE58-6C760E047CAE}" dt="2021-09-29T14:34:04.440" v="59"/>
        <pc:sldMkLst>
          <pc:docMk/>
          <pc:sldMk cId="1905595789" sldId="624"/>
        </pc:sldMkLst>
      </pc:sldChg>
      <pc:sldChg chg="add">
        <pc:chgData name="Mackenzie O'Brien" userId="45f7fc0e-b292-4dec-a9b7-39cf8aec7f2c" providerId="ADAL" clId="{A31A16A8-B0B4-4BBA-AE58-6C760E047CAE}" dt="2021-09-29T14:34:07.052" v="61"/>
        <pc:sldMkLst>
          <pc:docMk/>
          <pc:sldMk cId="70523261" sldId="625"/>
        </pc:sldMkLst>
      </pc:sldChg>
      <pc:sldChg chg="add">
        <pc:chgData name="Mackenzie O'Brien" userId="45f7fc0e-b292-4dec-a9b7-39cf8aec7f2c" providerId="ADAL" clId="{A31A16A8-B0B4-4BBA-AE58-6C760E047CAE}" dt="2021-09-29T14:34:10.165" v="63"/>
        <pc:sldMkLst>
          <pc:docMk/>
          <pc:sldMk cId="2513325799" sldId="626"/>
        </pc:sldMkLst>
      </pc:sldChg>
      <pc:sldChg chg="add">
        <pc:chgData name="Mackenzie O'Brien" userId="45f7fc0e-b292-4dec-a9b7-39cf8aec7f2c" providerId="ADAL" clId="{A31A16A8-B0B4-4BBA-AE58-6C760E047CAE}" dt="2021-09-29T14:34:14.919" v="65"/>
        <pc:sldMkLst>
          <pc:docMk/>
          <pc:sldMk cId="1013125425" sldId="627"/>
        </pc:sldMkLst>
      </pc:sldChg>
      <pc:sldChg chg="add">
        <pc:chgData name="Mackenzie O'Brien" userId="45f7fc0e-b292-4dec-a9b7-39cf8aec7f2c" providerId="ADAL" clId="{A31A16A8-B0B4-4BBA-AE58-6C760E047CAE}" dt="2021-09-29T14:34:16.858" v="67"/>
        <pc:sldMkLst>
          <pc:docMk/>
          <pc:sldMk cId="868509011" sldId="628"/>
        </pc:sldMkLst>
      </pc:sldChg>
      <pc:sldChg chg="add">
        <pc:chgData name="Mackenzie O'Brien" userId="45f7fc0e-b292-4dec-a9b7-39cf8aec7f2c" providerId="ADAL" clId="{A31A16A8-B0B4-4BBA-AE58-6C760E047CAE}" dt="2021-09-29T14:34:20.732" v="69"/>
        <pc:sldMkLst>
          <pc:docMk/>
          <pc:sldMk cId="2985311827" sldId="629"/>
        </pc:sldMkLst>
      </pc:sldChg>
      <pc:sldChg chg="modSp add mod">
        <pc:chgData name="Mackenzie O'Brien" userId="45f7fc0e-b292-4dec-a9b7-39cf8aec7f2c" providerId="ADAL" clId="{A31A16A8-B0B4-4BBA-AE58-6C760E047CAE}" dt="2021-09-30T14:29:59.394" v="438" actId="20577"/>
        <pc:sldMkLst>
          <pc:docMk/>
          <pc:sldMk cId="2025975322" sldId="630"/>
        </pc:sldMkLst>
        <pc:spChg chg="mod">
          <ac:chgData name="Mackenzie O'Brien" userId="45f7fc0e-b292-4dec-a9b7-39cf8aec7f2c" providerId="ADAL" clId="{A31A16A8-B0B4-4BBA-AE58-6C760E047CAE}" dt="2021-09-30T14:29:59.394" v="438" actId="20577"/>
          <ac:spMkLst>
            <pc:docMk/>
            <pc:sldMk cId="2025975322" sldId="630"/>
            <ac:spMk id="2" creationId="{6A0F21E6-35B4-4B56-8463-FA12526C18D8}"/>
          </ac:spMkLst>
        </pc:spChg>
        <pc:spChg chg="mod">
          <ac:chgData name="Mackenzie O'Brien" userId="45f7fc0e-b292-4dec-a9b7-39cf8aec7f2c" providerId="ADAL" clId="{A31A16A8-B0B4-4BBA-AE58-6C760E047CAE}" dt="2021-09-29T14:44:28.139" v="208"/>
          <ac:spMkLst>
            <pc:docMk/>
            <pc:sldMk cId="2025975322" sldId="630"/>
            <ac:spMk id="3" creationId="{A5741FD9-857B-4C66-A932-D5AD4001E15C}"/>
          </ac:spMkLst>
        </pc:spChg>
      </pc:sldChg>
      <pc:sldChg chg="add">
        <pc:chgData name="Mackenzie O'Brien" userId="45f7fc0e-b292-4dec-a9b7-39cf8aec7f2c" providerId="ADAL" clId="{A31A16A8-B0B4-4BBA-AE58-6C760E047CAE}" dt="2021-09-29T14:46:30.173" v="210"/>
        <pc:sldMkLst>
          <pc:docMk/>
          <pc:sldMk cId="2577236420" sldId="631"/>
        </pc:sldMkLst>
      </pc:sldChg>
      <pc:sldChg chg="add">
        <pc:chgData name="Mackenzie O'Brien" userId="45f7fc0e-b292-4dec-a9b7-39cf8aec7f2c" providerId="ADAL" clId="{A31A16A8-B0B4-4BBA-AE58-6C760E047CAE}" dt="2021-09-29T14:46:41.407" v="212"/>
        <pc:sldMkLst>
          <pc:docMk/>
          <pc:sldMk cId="801227390" sldId="632"/>
        </pc:sldMkLst>
      </pc:sldChg>
      <pc:sldChg chg="add">
        <pc:chgData name="Mackenzie O'Brien" userId="45f7fc0e-b292-4dec-a9b7-39cf8aec7f2c" providerId="ADAL" clId="{A31A16A8-B0B4-4BBA-AE58-6C760E047CAE}" dt="2021-09-29T14:46:44.502" v="214"/>
        <pc:sldMkLst>
          <pc:docMk/>
          <pc:sldMk cId="2898036088" sldId="633"/>
        </pc:sldMkLst>
      </pc:sldChg>
      <pc:sldChg chg="add">
        <pc:chgData name="Mackenzie O'Brien" userId="45f7fc0e-b292-4dec-a9b7-39cf8aec7f2c" providerId="ADAL" clId="{A31A16A8-B0B4-4BBA-AE58-6C760E047CAE}" dt="2021-09-29T14:46:48.254" v="216"/>
        <pc:sldMkLst>
          <pc:docMk/>
          <pc:sldMk cId="780571328" sldId="634"/>
        </pc:sldMkLst>
      </pc:sldChg>
      <pc:sldChg chg="add">
        <pc:chgData name="Mackenzie O'Brien" userId="45f7fc0e-b292-4dec-a9b7-39cf8aec7f2c" providerId="ADAL" clId="{A31A16A8-B0B4-4BBA-AE58-6C760E047CAE}" dt="2021-09-29T14:46:50.857" v="218"/>
        <pc:sldMkLst>
          <pc:docMk/>
          <pc:sldMk cId="1820840647" sldId="635"/>
        </pc:sldMkLst>
      </pc:sldChg>
      <pc:sldChg chg="add">
        <pc:chgData name="Mackenzie O'Brien" userId="45f7fc0e-b292-4dec-a9b7-39cf8aec7f2c" providerId="ADAL" clId="{A31A16A8-B0B4-4BBA-AE58-6C760E047CAE}" dt="2021-09-29T14:46:51.989" v="220"/>
        <pc:sldMkLst>
          <pc:docMk/>
          <pc:sldMk cId="3738473574" sldId="636"/>
        </pc:sldMkLst>
      </pc:sldChg>
      <pc:sldChg chg="add">
        <pc:chgData name="Mackenzie O'Brien" userId="45f7fc0e-b292-4dec-a9b7-39cf8aec7f2c" providerId="ADAL" clId="{A31A16A8-B0B4-4BBA-AE58-6C760E047CAE}" dt="2021-09-29T14:46:54.315" v="222"/>
        <pc:sldMkLst>
          <pc:docMk/>
          <pc:sldMk cId="470434642" sldId="637"/>
        </pc:sldMkLst>
      </pc:sldChg>
      <pc:sldChg chg="add">
        <pc:chgData name="Mackenzie O'Brien" userId="45f7fc0e-b292-4dec-a9b7-39cf8aec7f2c" providerId="ADAL" clId="{A31A16A8-B0B4-4BBA-AE58-6C760E047CAE}" dt="2021-09-29T14:46:56.563" v="224"/>
        <pc:sldMkLst>
          <pc:docMk/>
          <pc:sldMk cId="3999084278" sldId="638"/>
        </pc:sldMkLst>
      </pc:sldChg>
      <pc:sldChg chg="add">
        <pc:chgData name="Mackenzie O'Brien" userId="45f7fc0e-b292-4dec-a9b7-39cf8aec7f2c" providerId="ADAL" clId="{A31A16A8-B0B4-4BBA-AE58-6C760E047CAE}" dt="2021-09-29T14:46:59.044" v="226"/>
        <pc:sldMkLst>
          <pc:docMk/>
          <pc:sldMk cId="2446420913" sldId="639"/>
        </pc:sldMkLst>
      </pc:sldChg>
      <pc:sldChg chg="add mod modShow">
        <pc:chgData name="Mackenzie O'Brien" userId="45f7fc0e-b292-4dec-a9b7-39cf8aec7f2c" providerId="ADAL" clId="{A31A16A8-B0B4-4BBA-AE58-6C760E047CAE}" dt="2021-09-29T14:47:20.829" v="229" actId="729"/>
        <pc:sldMkLst>
          <pc:docMk/>
          <pc:sldMk cId="730432457" sldId="640"/>
        </pc:sldMkLst>
      </pc:sldChg>
      <pc:sldChg chg="add">
        <pc:chgData name="Mackenzie O'Brien" userId="45f7fc0e-b292-4dec-a9b7-39cf8aec7f2c" providerId="ADAL" clId="{A31A16A8-B0B4-4BBA-AE58-6C760E047CAE}" dt="2021-09-29T14:47:40.309" v="231"/>
        <pc:sldMkLst>
          <pc:docMk/>
          <pc:sldMk cId="108799471" sldId="641"/>
        </pc:sldMkLst>
      </pc:sldChg>
      <pc:sldChg chg="add">
        <pc:chgData name="Mackenzie O'Brien" userId="45f7fc0e-b292-4dec-a9b7-39cf8aec7f2c" providerId="ADAL" clId="{A31A16A8-B0B4-4BBA-AE58-6C760E047CAE}" dt="2021-09-29T14:47:44.341" v="233"/>
        <pc:sldMkLst>
          <pc:docMk/>
          <pc:sldMk cId="2453180429" sldId="642"/>
        </pc:sldMkLst>
      </pc:sldChg>
      <pc:sldChg chg="add">
        <pc:chgData name="Mackenzie O'Brien" userId="45f7fc0e-b292-4dec-a9b7-39cf8aec7f2c" providerId="ADAL" clId="{A31A16A8-B0B4-4BBA-AE58-6C760E047CAE}" dt="2021-09-29T14:47:49.655" v="235"/>
        <pc:sldMkLst>
          <pc:docMk/>
          <pc:sldMk cId="4200048674" sldId="643"/>
        </pc:sldMkLst>
      </pc:sldChg>
      <pc:sldChg chg="add">
        <pc:chgData name="Mackenzie O'Brien" userId="45f7fc0e-b292-4dec-a9b7-39cf8aec7f2c" providerId="ADAL" clId="{A31A16A8-B0B4-4BBA-AE58-6C760E047CAE}" dt="2021-09-29T14:47:55.420" v="237"/>
        <pc:sldMkLst>
          <pc:docMk/>
          <pc:sldMk cId="1315794575" sldId="644"/>
        </pc:sldMkLst>
      </pc:sldChg>
      <pc:sldChg chg="add">
        <pc:chgData name="Mackenzie O'Brien" userId="45f7fc0e-b292-4dec-a9b7-39cf8aec7f2c" providerId="ADAL" clId="{A31A16A8-B0B4-4BBA-AE58-6C760E047CAE}" dt="2021-09-29T14:47:57.233" v="239"/>
        <pc:sldMkLst>
          <pc:docMk/>
          <pc:sldMk cId="2929588505" sldId="645"/>
        </pc:sldMkLst>
      </pc:sldChg>
      <pc:sldChg chg="add">
        <pc:chgData name="Mackenzie O'Brien" userId="45f7fc0e-b292-4dec-a9b7-39cf8aec7f2c" providerId="ADAL" clId="{A31A16A8-B0B4-4BBA-AE58-6C760E047CAE}" dt="2021-09-29T14:48:02.273" v="241"/>
        <pc:sldMkLst>
          <pc:docMk/>
          <pc:sldMk cId="4074528534" sldId="646"/>
        </pc:sldMkLst>
      </pc:sldChg>
      <pc:sldChg chg="add">
        <pc:chgData name="Mackenzie O'Brien" userId="45f7fc0e-b292-4dec-a9b7-39cf8aec7f2c" providerId="ADAL" clId="{A31A16A8-B0B4-4BBA-AE58-6C760E047CAE}" dt="2021-09-29T14:48:36.236" v="243"/>
        <pc:sldMkLst>
          <pc:docMk/>
          <pc:sldMk cId="2643902151" sldId="647"/>
        </pc:sldMkLst>
      </pc:sldChg>
      <pc:sldChg chg="add">
        <pc:chgData name="Mackenzie O'Brien" userId="45f7fc0e-b292-4dec-a9b7-39cf8aec7f2c" providerId="ADAL" clId="{A31A16A8-B0B4-4BBA-AE58-6C760E047CAE}" dt="2021-09-29T14:48:37.356" v="245"/>
        <pc:sldMkLst>
          <pc:docMk/>
          <pc:sldMk cId="959298684" sldId="648"/>
        </pc:sldMkLst>
      </pc:sldChg>
      <pc:sldChg chg="add">
        <pc:chgData name="Mackenzie O'Brien" userId="45f7fc0e-b292-4dec-a9b7-39cf8aec7f2c" providerId="ADAL" clId="{A31A16A8-B0B4-4BBA-AE58-6C760E047CAE}" dt="2021-09-29T14:49:01.680" v="247"/>
        <pc:sldMkLst>
          <pc:docMk/>
          <pc:sldMk cId="2677366284" sldId="649"/>
        </pc:sldMkLst>
      </pc:sldChg>
      <pc:sldChg chg="modSp add mod ord">
        <pc:chgData name="Mackenzie O'Brien" userId="45f7fc0e-b292-4dec-a9b7-39cf8aec7f2c" providerId="ADAL" clId="{A31A16A8-B0B4-4BBA-AE58-6C760E047CAE}" dt="2021-09-30T19:31:19.094" v="606" actId="20577"/>
        <pc:sldMkLst>
          <pc:docMk/>
          <pc:sldMk cId="2534098901" sldId="650"/>
        </pc:sldMkLst>
        <pc:spChg chg="mod">
          <ac:chgData name="Mackenzie O'Brien" userId="45f7fc0e-b292-4dec-a9b7-39cf8aec7f2c" providerId="ADAL" clId="{A31A16A8-B0B4-4BBA-AE58-6C760E047CAE}" dt="2021-09-30T19:31:19.094" v="606" actId="20577"/>
          <ac:spMkLst>
            <pc:docMk/>
            <pc:sldMk cId="2534098901" sldId="650"/>
            <ac:spMk id="6" creationId="{75B03798-646E-2A46-95F9-ECEAA120C45D}"/>
          </ac:spMkLst>
        </pc:spChg>
      </pc:sldChg>
      <pc:sldChg chg="add">
        <pc:chgData name="Mackenzie O'Brien" userId="45f7fc0e-b292-4dec-a9b7-39cf8aec7f2c" providerId="ADAL" clId="{A31A16A8-B0B4-4BBA-AE58-6C760E047CAE}" dt="2021-09-29T14:51:03.066" v="253"/>
        <pc:sldMkLst>
          <pc:docMk/>
          <pc:sldMk cId="4100228912" sldId="651"/>
        </pc:sldMkLst>
      </pc:sldChg>
      <pc:sldChg chg="add">
        <pc:chgData name="Mackenzie O'Brien" userId="45f7fc0e-b292-4dec-a9b7-39cf8aec7f2c" providerId="ADAL" clId="{A31A16A8-B0B4-4BBA-AE58-6C760E047CAE}" dt="2021-09-29T14:51:07.636" v="255"/>
        <pc:sldMkLst>
          <pc:docMk/>
          <pc:sldMk cId="1264493141" sldId="652"/>
        </pc:sldMkLst>
      </pc:sldChg>
      <pc:sldChg chg="add">
        <pc:chgData name="Mackenzie O'Brien" userId="45f7fc0e-b292-4dec-a9b7-39cf8aec7f2c" providerId="ADAL" clId="{A31A16A8-B0B4-4BBA-AE58-6C760E047CAE}" dt="2021-09-29T14:51:09.771" v="257"/>
        <pc:sldMkLst>
          <pc:docMk/>
          <pc:sldMk cId="2825146116" sldId="653"/>
        </pc:sldMkLst>
      </pc:sldChg>
      <pc:sldChg chg="add">
        <pc:chgData name="Mackenzie O'Brien" userId="45f7fc0e-b292-4dec-a9b7-39cf8aec7f2c" providerId="ADAL" clId="{A31A16A8-B0B4-4BBA-AE58-6C760E047CAE}" dt="2021-09-29T14:51:12.166" v="259"/>
        <pc:sldMkLst>
          <pc:docMk/>
          <pc:sldMk cId="752498475" sldId="654"/>
        </pc:sldMkLst>
      </pc:sldChg>
      <pc:sldChg chg="add">
        <pc:chgData name="Mackenzie O'Brien" userId="45f7fc0e-b292-4dec-a9b7-39cf8aec7f2c" providerId="ADAL" clId="{A31A16A8-B0B4-4BBA-AE58-6C760E047CAE}" dt="2021-09-29T14:51:14.061" v="261"/>
        <pc:sldMkLst>
          <pc:docMk/>
          <pc:sldMk cId="2130487473" sldId="655"/>
        </pc:sldMkLst>
      </pc:sldChg>
      <pc:sldChg chg="add">
        <pc:chgData name="Mackenzie O'Brien" userId="45f7fc0e-b292-4dec-a9b7-39cf8aec7f2c" providerId="ADAL" clId="{A31A16A8-B0B4-4BBA-AE58-6C760E047CAE}" dt="2021-09-29T14:51:21.006" v="263"/>
        <pc:sldMkLst>
          <pc:docMk/>
          <pc:sldMk cId="1631817950" sldId="656"/>
        </pc:sldMkLst>
      </pc:sldChg>
      <pc:sldChg chg="add">
        <pc:chgData name="Mackenzie O'Brien" userId="45f7fc0e-b292-4dec-a9b7-39cf8aec7f2c" providerId="ADAL" clId="{A31A16A8-B0B4-4BBA-AE58-6C760E047CAE}" dt="2021-09-29T14:51:32.602" v="265"/>
        <pc:sldMkLst>
          <pc:docMk/>
          <pc:sldMk cId="2869112232" sldId="657"/>
        </pc:sldMkLst>
      </pc:sldChg>
      <pc:sldChg chg="add">
        <pc:chgData name="Mackenzie O'Brien" userId="45f7fc0e-b292-4dec-a9b7-39cf8aec7f2c" providerId="ADAL" clId="{A31A16A8-B0B4-4BBA-AE58-6C760E047CAE}" dt="2021-09-29T14:51:37.312" v="267"/>
        <pc:sldMkLst>
          <pc:docMk/>
          <pc:sldMk cId="2039504773" sldId="658"/>
        </pc:sldMkLst>
      </pc:sldChg>
      <pc:sldChg chg="add">
        <pc:chgData name="Mackenzie O'Brien" userId="45f7fc0e-b292-4dec-a9b7-39cf8aec7f2c" providerId="ADAL" clId="{A31A16A8-B0B4-4BBA-AE58-6C760E047CAE}" dt="2021-09-29T14:51:40.067" v="269"/>
        <pc:sldMkLst>
          <pc:docMk/>
          <pc:sldMk cId="3188692489" sldId="659"/>
        </pc:sldMkLst>
      </pc:sldChg>
      <pc:sldChg chg="add">
        <pc:chgData name="Mackenzie O'Brien" userId="45f7fc0e-b292-4dec-a9b7-39cf8aec7f2c" providerId="ADAL" clId="{A31A16A8-B0B4-4BBA-AE58-6C760E047CAE}" dt="2021-09-29T14:51:42.448" v="271"/>
        <pc:sldMkLst>
          <pc:docMk/>
          <pc:sldMk cId="3522509538" sldId="660"/>
        </pc:sldMkLst>
      </pc:sldChg>
      <pc:sldChg chg="add">
        <pc:chgData name="Mackenzie O'Brien" userId="45f7fc0e-b292-4dec-a9b7-39cf8aec7f2c" providerId="ADAL" clId="{A31A16A8-B0B4-4BBA-AE58-6C760E047CAE}" dt="2021-09-29T14:51:45.520" v="273"/>
        <pc:sldMkLst>
          <pc:docMk/>
          <pc:sldMk cId="706887931" sldId="661"/>
        </pc:sldMkLst>
      </pc:sldChg>
      <pc:sldChg chg="modSp add mod">
        <pc:chgData name="Mackenzie O'Brien" userId="45f7fc0e-b292-4dec-a9b7-39cf8aec7f2c" providerId="ADAL" clId="{A31A16A8-B0B4-4BBA-AE58-6C760E047CAE}" dt="2021-09-29T15:00:04.373" v="336" actId="20577"/>
        <pc:sldMkLst>
          <pc:docMk/>
          <pc:sldMk cId="2182825974" sldId="662"/>
        </pc:sldMkLst>
        <pc:spChg chg="mod">
          <ac:chgData name="Mackenzie O'Brien" userId="45f7fc0e-b292-4dec-a9b7-39cf8aec7f2c" providerId="ADAL" clId="{A31A16A8-B0B4-4BBA-AE58-6C760E047CAE}" dt="2021-09-29T15:00:04.373" v="336" actId="20577"/>
          <ac:spMkLst>
            <pc:docMk/>
            <pc:sldMk cId="2182825974" sldId="662"/>
            <ac:spMk id="3" creationId="{A5741FD9-857B-4C66-A932-D5AD4001E15C}"/>
          </ac:spMkLst>
        </pc:spChg>
      </pc:sldChg>
      <pc:sldChg chg="add">
        <pc:chgData name="Mackenzie O'Brien" userId="45f7fc0e-b292-4dec-a9b7-39cf8aec7f2c" providerId="ADAL" clId="{A31A16A8-B0B4-4BBA-AE58-6C760E047CAE}" dt="2021-09-29T15:04:30.650" v="338"/>
        <pc:sldMkLst>
          <pc:docMk/>
          <pc:sldMk cId="2766221092" sldId="663"/>
        </pc:sldMkLst>
      </pc:sldChg>
      <pc:sldChg chg="add">
        <pc:chgData name="Mackenzie O'Brien" userId="45f7fc0e-b292-4dec-a9b7-39cf8aec7f2c" providerId="ADAL" clId="{A31A16A8-B0B4-4BBA-AE58-6C760E047CAE}" dt="2021-09-29T15:04:46.247" v="340"/>
        <pc:sldMkLst>
          <pc:docMk/>
          <pc:sldMk cId="682715381" sldId="664"/>
        </pc:sldMkLst>
      </pc:sldChg>
      <pc:sldChg chg="add">
        <pc:chgData name="Mackenzie O'Brien" userId="45f7fc0e-b292-4dec-a9b7-39cf8aec7f2c" providerId="ADAL" clId="{A31A16A8-B0B4-4BBA-AE58-6C760E047CAE}" dt="2021-09-29T15:04:48.604" v="342"/>
        <pc:sldMkLst>
          <pc:docMk/>
          <pc:sldMk cId="2413777021" sldId="665"/>
        </pc:sldMkLst>
      </pc:sldChg>
      <pc:sldChg chg="add">
        <pc:chgData name="Mackenzie O'Brien" userId="45f7fc0e-b292-4dec-a9b7-39cf8aec7f2c" providerId="ADAL" clId="{A31A16A8-B0B4-4BBA-AE58-6C760E047CAE}" dt="2021-09-29T15:04:50.003" v="344"/>
        <pc:sldMkLst>
          <pc:docMk/>
          <pc:sldMk cId="3944605874" sldId="666"/>
        </pc:sldMkLst>
      </pc:sldChg>
      <pc:sldChg chg="add">
        <pc:chgData name="Mackenzie O'Brien" userId="45f7fc0e-b292-4dec-a9b7-39cf8aec7f2c" providerId="ADAL" clId="{A31A16A8-B0B4-4BBA-AE58-6C760E047CAE}" dt="2021-09-29T15:04:52.164" v="346"/>
        <pc:sldMkLst>
          <pc:docMk/>
          <pc:sldMk cId="4163159260" sldId="667"/>
        </pc:sldMkLst>
      </pc:sldChg>
      <pc:sldChg chg="add">
        <pc:chgData name="Mackenzie O'Brien" userId="45f7fc0e-b292-4dec-a9b7-39cf8aec7f2c" providerId="ADAL" clId="{A31A16A8-B0B4-4BBA-AE58-6C760E047CAE}" dt="2021-09-29T15:08:25.031" v="357"/>
        <pc:sldMkLst>
          <pc:docMk/>
          <pc:sldMk cId="1950223655" sldId="668"/>
        </pc:sldMkLst>
      </pc:sldChg>
      <pc:sldChg chg="add del">
        <pc:chgData name="Mackenzie O'Brien" userId="45f7fc0e-b292-4dec-a9b7-39cf8aec7f2c" providerId="ADAL" clId="{A31A16A8-B0B4-4BBA-AE58-6C760E047CAE}" dt="2021-09-29T15:05:49.688" v="355" actId="2696"/>
        <pc:sldMkLst>
          <pc:docMk/>
          <pc:sldMk cId="3979781098" sldId="668"/>
        </pc:sldMkLst>
      </pc:sldChg>
      <pc:sldChg chg="add">
        <pc:chgData name="Mackenzie O'Brien" userId="45f7fc0e-b292-4dec-a9b7-39cf8aec7f2c" providerId="ADAL" clId="{A31A16A8-B0B4-4BBA-AE58-6C760E047CAE}" dt="2021-09-29T15:08:27.246" v="359"/>
        <pc:sldMkLst>
          <pc:docMk/>
          <pc:sldMk cId="914182195" sldId="669"/>
        </pc:sldMkLst>
      </pc:sldChg>
      <pc:sldChg chg="add del">
        <pc:chgData name="Mackenzie O'Brien" userId="45f7fc0e-b292-4dec-a9b7-39cf8aec7f2c" providerId="ADAL" clId="{A31A16A8-B0B4-4BBA-AE58-6C760E047CAE}" dt="2021-09-29T15:05:45.509" v="354" actId="2696"/>
        <pc:sldMkLst>
          <pc:docMk/>
          <pc:sldMk cId="2330490551" sldId="669"/>
        </pc:sldMkLst>
      </pc:sldChg>
      <pc:sldChg chg="add del">
        <pc:chgData name="Mackenzie O'Brien" userId="45f7fc0e-b292-4dec-a9b7-39cf8aec7f2c" providerId="ADAL" clId="{A31A16A8-B0B4-4BBA-AE58-6C760E047CAE}" dt="2021-09-29T15:05:43.213" v="353" actId="2696"/>
        <pc:sldMkLst>
          <pc:docMk/>
          <pc:sldMk cId="644808735" sldId="670"/>
        </pc:sldMkLst>
      </pc:sldChg>
      <pc:sldChg chg="add">
        <pc:chgData name="Mackenzie O'Brien" userId="45f7fc0e-b292-4dec-a9b7-39cf8aec7f2c" providerId="ADAL" clId="{A31A16A8-B0B4-4BBA-AE58-6C760E047CAE}" dt="2021-09-29T15:08:30.040" v="361"/>
        <pc:sldMkLst>
          <pc:docMk/>
          <pc:sldMk cId="1991334528" sldId="670"/>
        </pc:sldMkLst>
      </pc:sldChg>
      <pc:sldChg chg="add">
        <pc:chgData name="Mackenzie O'Brien" userId="45f7fc0e-b292-4dec-a9b7-39cf8aec7f2c" providerId="ADAL" clId="{A31A16A8-B0B4-4BBA-AE58-6C760E047CAE}" dt="2021-09-29T15:08:32.055" v="363"/>
        <pc:sldMkLst>
          <pc:docMk/>
          <pc:sldMk cId="4018605154" sldId="671"/>
        </pc:sldMkLst>
      </pc:sldChg>
      <pc:sldChg chg="addSp delSp modSp add mod">
        <pc:chgData name="Mackenzie O'Brien" userId="45f7fc0e-b292-4dec-a9b7-39cf8aec7f2c" providerId="ADAL" clId="{A31A16A8-B0B4-4BBA-AE58-6C760E047CAE}" dt="2021-09-30T17:01:13.268" v="568" actId="20577"/>
        <pc:sldMkLst>
          <pc:docMk/>
          <pc:sldMk cId="277949534" sldId="672"/>
        </pc:sldMkLst>
        <pc:spChg chg="mod">
          <ac:chgData name="Mackenzie O'Brien" userId="45f7fc0e-b292-4dec-a9b7-39cf8aec7f2c" providerId="ADAL" clId="{A31A16A8-B0B4-4BBA-AE58-6C760E047CAE}" dt="2021-09-30T17:01:13.268" v="568" actId="20577"/>
          <ac:spMkLst>
            <pc:docMk/>
            <pc:sldMk cId="277949534" sldId="672"/>
            <ac:spMk id="3" creationId="{A5741FD9-857B-4C66-A932-D5AD4001E15C}"/>
          </ac:spMkLst>
        </pc:spChg>
        <pc:picChg chg="del">
          <ac:chgData name="Mackenzie O'Brien" userId="45f7fc0e-b292-4dec-a9b7-39cf8aec7f2c" providerId="ADAL" clId="{A31A16A8-B0B4-4BBA-AE58-6C760E047CAE}" dt="2021-09-29T15:12:44.330" v="366" actId="478"/>
          <ac:picMkLst>
            <pc:docMk/>
            <pc:sldMk cId="277949534" sldId="672"/>
            <ac:picMk id="10" creationId="{E05B186A-9023-439E-9884-ECD00A5BC927}"/>
          </ac:picMkLst>
        </pc:picChg>
        <pc:picChg chg="add mod">
          <ac:chgData name="Mackenzie O'Brien" userId="45f7fc0e-b292-4dec-a9b7-39cf8aec7f2c" providerId="ADAL" clId="{A31A16A8-B0B4-4BBA-AE58-6C760E047CAE}" dt="2021-09-29T15:12:50.150" v="370" actId="1076"/>
          <ac:picMkLst>
            <pc:docMk/>
            <pc:sldMk cId="277949534" sldId="672"/>
            <ac:picMk id="11" creationId="{6C090EBF-FD06-4FE2-8DF8-3949B16DFA90}"/>
          </ac:picMkLst>
        </pc:picChg>
      </pc:sldChg>
      <pc:sldChg chg="add">
        <pc:chgData name="Mackenzie O'Brien" userId="45f7fc0e-b292-4dec-a9b7-39cf8aec7f2c" providerId="ADAL" clId="{A31A16A8-B0B4-4BBA-AE58-6C760E047CAE}" dt="2021-09-29T15:14:23.855" v="382"/>
        <pc:sldMkLst>
          <pc:docMk/>
          <pc:sldMk cId="2230843025" sldId="673"/>
        </pc:sldMkLst>
      </pc:sldChg>
      <pc:sldChg chg="add">
        <pc:chgData name="Mackenzie O'Brien" userId="45f7fc0e-b292-4dec-a9b7-39cf8aec7f2c" providerId="ADAL" clId="{A31A16A8-B0B4-4BBA-AE58-6C760E047CAE}" dt="2021-09-29T15:14:26.127" v="384"/>
        <pc:sldMkLst>
          <pc:docMk/>
          <pc:sldMk cId="4095784466" sldId="674"/>
        </pc:sldMkLst>
      </pc:sldChg>
      <pc:sldChg chg="add">
        <pc:chgData name="Mackenzie O'Brien" userId="45f7fc0e-b292-4dec-a9b7-39cf8aec7f2c" providerId="ADAL" clId="{A31A16A8-B0B4-4BBA-AE58-6C760E047CAE}" dt="2021-09-29T15:14:28.790" v="386"/>
        <pc:sldMkLst>
          <pc:docMk/>
          <pc:sldMk cId="348697158" sldId="675"/>
        </pc:sldMkLst>
      </pc:sldChg>
      <pc:sldChg chg="modSp add mod">
        <pc:chgData name="Mackenzie O'Brien" userId="45f7fc0e-b292-4dec-a9b7-39cf8aec7f2c" providerId="ADAL" clId="{A31A16A8-B0B4-4BBA-AE58-6C760E047CAE}" dt="2021-09-29T15:15:02.511" v="392" actId="20577"/>
        <pc:sldMkLst>
          <pc:docMk/>
          <pc:sldMk cId="983982899" sldId="676"/>
        </pc:sldMkLst>
        <pc:spChg chg="mod">
          <ac:chgData name="Mackenzie O'Brien" userId="45f7fc0e-b292-4dec-a9b7-39cf8aec7f2c" providerId="ADAL" clId="{A31A16A8-B0B4-4BBA-AE58-6C760E047CAE}" dt="2021-09-29T15:15:02.511" v="392" actId="20577"/>
          <ac:spMkLst>
            <pc:docMk/>
            <pc:sldMk cId="983982899" sldId="676"/>
            <ac:spMk id="3" creationId="{C2ED93CC-17D0-E04B-83E4-08DBE36B4BC3}"/>
          </ac:spMkLst>
        </pc:spChg>
      </pc:sldChg>
      <pc:sldChg chg="add">
        <pc:chgData name="Mackenzie O'Brien" userId="45f7fc0e-b292-4dec-a9b7-39cf8aec7f2c" providerId="ADAL" clId="{A31A16A8-B0B4-4BBA-AE58-6C760E047CAE}" dt="2021-09-29T15:15:09.806" v="394"/>
        <pc:sldMkLst>
          <pc:docMk/>
          <pc:sldMk cId="468385148" sldId="677"/>
        </pc:sldMkLst>
      </pc:sldChg>
      <pc:sldChg chg="add">
        <pc:chgData name="Mackenzie O'Brien" userId="45f7fc0e-b292-4dec-a9b7-39cf8aec7f2c" providerId="ADAL" clId="{A31A16A8-B0B4-4BBA-AE58-6C760E047CAE}" dt="2021-09-29T15:15:12.451" v="396"/>
        <pc:sldMkLst>
          <pc:docMk/>
          <pc:sldMk cId="2618446885" sldId="678"/>
        </pc:sldMkLst>
      </pc:sldChg>
      <pc:sldChg chg="add">
        <pc:chgData name="Mackenzie O'Brien" userId="45f7fc0e-b292-4dec-a9b7-39cf8aec7f2c" providerId="ADAL" clId="{A31A16A8-B0B4-4BBA-AE58-6C760E047CAE}" dt="2021-09-29T15:15:15.566" v="398"/>
        <pc:sldMkLst>
          <pc:docMk/>
          <pc:sldMk cId="1459644859" sldId="679"/>
        </pc:sldMkLst>
      </pc:sldChg>
      <pc:sldChg chg="add">
        <pc:chgData name="Mackenzie O'Brien" userId="45f7fc0e-b292-4dec-a9b7-39cf8aec7f2c" providerId="ADAL" clId="{A31A16A8-B0B4-4BBA-AE58-6C760E047CAE}" dt="2021-09-30T13:21:53.859" v="428"/>
        <pc:sldMkLst>
          <pc:docMk/>
          <pc:sldMk cId="242758029" sldId="680"/>
        </pc:sldMkLst>
      </pc:sldChg>
      <pc:sldChg chg="add">
        <pc:chgData name="Mackenzie O'Brien" userId="45f7fc0e-b292-4dec-a9b7-39cf8aec7f2c" providerId="ADAL" clId="{A31A16A8-B0B4-4BBA-AE58-6C760E047CAE}" dt="2021-09-30T13:21:59.782" v="430"/>
        <pc:sldMkLst>
          <pc:docMk/>
          <pc:sldMk cId="3979781098" sldId="681"/>
        </pc:sldMkLst>
      </pc:sldChg>
      <pc:sldChg chg="add">
        <pc:chgData name="Mackenzie O'Brien" userId="45f7fc0e-b292-4dec-a9b7-39cf8aec7f2c" providerId="ADAL" clId="{A31A16A8-B0B4-4BBA-AE58-6C760E047CAE}" dt="2021-09-30T13:22:01.960" v="432"/>
        <pc:sldMkLst>
          <pc:docMk/>
          <pc:sldMk cId="2147582763" sldId="682"/>
        </pc:sldMkLst>
      </pc:sldChg>
      <pc:sldMasterChg chg="add addSldLayout">
        <pc:chgData name="Mackenzie O'Brien" userId="45f7fc0e-b292-4dec-a9b7-39cf8aec7f2c" providerId="ADAL" clId="{A31A16A8-B0B4-4BBA-AE58-6C760E047CAE}" dt="2021-09-29T14:34:25.639" v="70" actId="27028"/>
        <pc:sldMasterMkLst>
          <pc:docMk/>
          <pc:sldMasterMk cId="0" sldId="2147486821"/>
        </pc:sldMasterMkLst>
        <pc:sldLayoutChg chg="add">
          <pc:chgData name="Mackenzie O'Brien" userId="45f7fc0e-b292-4dec-a9b7-39cf8aec7f2c" providerId="ADAL" clId="{A31A16A8-B0B4-4BBA-AE58-6C760E047CAE}" dt="2021-09-29T14:30:34.963" v="0" actId="27028"/>
          <pc:sldLayoutMkLst>
            <pc:docMk/>
            <pc:sldMasterMk cId="0" sldId="2147486821"/>
            <pc:sldLayoutMk cId="0" sldId="2147486822"/>
          </pc:sldLayoutMkLst>
        </pc:sldLayoutChg>
        <pc:sldLayoutChg chg="add">
          <pc:chgData name="Mackenzie O'Brien" userId="45f7fc0e-b292-4dec-a9b7-39cf8aec7f2c" providerId="ADAL" clId="{A31A16A8-B0B4-4BBA-AE58-6C760E047CAE}" dt="2021-09-29T14:30:36.883" v="2" actId="27028"/>
          <pc:sldLayoutMkLst>
            <pc:docMk/>
            <pc:sldMasterMk cId="0" sldId="2147486821"/>
            <pc:sldLayoutMk cId="0" sldId="2147486823"/>
          </pc:sldLayoutMkLst>
        </pc:sldLayoutChg>
        <pc:sldLayoutChg chg="add">
          <pc:chgData name="Mackenzie O'Brien" userId="45f7fc0e-b292-4dec-a9b7-39cf8aec7f2c" providerId="ADAL" clId="{A31A16A8-B0B4-4BBA-AE58-6C760E047CAE}" dt="2021-09-29T14:30:54.102" v="5" actId="27028"/>
          <pc:sldLayoutMkLst>
            <pc:docMk/>
            <pc:sldMasterMk cId="0" sldId="2147486821"/>
            <pc:sldLayoutMk cId="0" sldId="2147486824"/>
          </pc:sldLayoutMkLst>
        </pc:sldLayoutChg>
        <pc:sldLayoutChg chg="add">
          <pc:chgData name="Mackenzie O'Brien" userId="45f7fc0e-b292-4dec-a9b7-39cf8aec7f2c" providerId="ADAL" clId="{A31A16A8-B0B4-4BBA-AE58-6C760E047CAE}" dt="2021-09-29T14:30:56.376" v="7" actId="27028"/>
          <pc:sldLayoutMkLst>
            <pc:docMk/>
            <pc:sldMasterMk cId="0" sldId="2147486821"/>
            <pc:sldLayoutMk cId="278048560" sldId="2147486825"/>
          </pc:sldLayoutMkLst>
        </pc:sldLayoutChg>
        <pc:sldLayoutChg chg="add">
          <pc:chgData name="Mackenzie O'Brien" userId="45f7fc0e-b292-4dec-a9b7-39cf8aec7f2c" providerId="ADAL" clId="{A31A16A8-B0B4-4BBA-AE58-6C760E047CAE}" dt="2021-09-29T14:34:25.639" v="70" actId="27028"/>
          <pc:sldLayoutMkLst>
            <pc:docMk/>
            <pc:sldMasterMk cId="0" sldId="2147486821"/>
            <pc:sldLayoutMk cId="1865473994" sldId="214748682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1ACC39-5A15-4DD6-8D30-F535C24A9225}" type="doc">
      <dgm:prSet loTypeId="urn:microsoft.com/office/officeart/2005/8/layout/list1" loCatId="list" qsTypeId="urn:microsoft.com/office/officeart/2005/8/quickstyle/simple1" qsCatId="simple" csTypeId="urn:microsoft.com/office/officeart/2005/8/colors/accent4_1" csCatId="accent4" phldr="1"/>
      <dgm:spPr/>
      <dgm:t>
        <a:bodyPr/>
        <a:lstStyle/>
        <a:p>
          <a:endParaRPr lang="en-US"/>
        </a:p>
      </dgm:t>
    </dgm:pt>
    <dgm:pt modelId="{08EEE67A-D503-4E06-8B7B-198917D14674}">
      <dgm:prSet phldrT="[Text]"/>
      <dgm:spPr>
        <a:solidFill>
          <a:schemeClr val="lt1">
            <a:hueOff val="0"/>
            <a:satOff val="0"/>
            <a:lumOff val="0"/>
          </a:schemeClr>
        </a:solidFill>
        <a:ln>
          <a:solidFill>
            <a:srgbClr val="000627"/>
          </a:solidFill>
        </a:ln>
      </dgm:spPr>
      <dgm:t>
        <a:bodyPr/>
        <a:lstStyle/>
        <a:p>
          <a:r>
            <a:rPr lang="en-US" dirty="0"/>
            <a:t>Esri Redistricting</a:t>
          </a:r>
        </a:p>
      </dgm:t>
    </dgm:pt>
    <dgm:pt modelId="{6F93B6E6-4882-496C-99EA-46676C39225A}" type="parTrans" cxnId="{972D1731-DDC2-44BA-80C9-786627A8B0BB}">
      <dgm:prSet/>
      <dgm:spPr/>
      <dgm:t>
        <a:bodyPr/>
        <a:lstStyle/>
        <a:p>
          <a:endParaRPr lang="en-US"/>
        </a:p>
      </dgm:t>
    </dgm:pt>
    <dgm:pt modelId="{741DF50B-6153-4F08-95CA-45311D58D273}" type="sibTrans" cxnId="{972D1731-DDC2-44BA-80C9-786627A8B0BB}">
      <dgm:prSet/>
      <dgm:spPr/>
      <dgm:t>
        <a:bodyPr/>
        <a:lstStyle/>
        <a:p>
          <a:endParaRPr lang="en-US"/>
        </a:p>
      </dgm:t>
    </dgm:pt>
    <dgm:pt modelId="{1146E65A-55A5-4507-BA2E-32B44D573405}">
      <dgm:prSet phldrT="[Text]"/>
      <dgm:spPr>
        <a:solidFill>
          <a:schemeClr val="lt1">
            <a:hueOff val="0"/>
            <a:satOff val="0"/>
            <a:lumOff val="0"/>
          </a:schemeClr>
        </a:solidFill>
        <a:ln>
          <a:solidFill>
            <a:srgbClr val="000627"/>
          </a:solidFill>
        </a:ln>
      </dgm:spPr>
      <dgm:t>
        <a:bodyPr/>
        <a:lstStyle/>
        <a:p>
          <a:r>
            <a:rPr lang="en-US" dirty="0"/>
            <a:t>Module 1: Introduction</a:t>
          </a:r>
        </a:p>
      </dgm:t>
    </dgm:pt>
    <dgm:pt modelId="{B67809B5-27C8-430D-8E10-149C540DCCE4}" type="parTrans" cxnId="{B087E5B3-8394-4FA7-9E80-73681397C1BA}">
      <dgm:prSet/>
      <dgm:spPr/>
      <dgm:t>
        <a:bodyPr/>
        <a:lstStyle/>
        <a:p>
          <a:endParaRPr lang="en-US"/>
        </a:p>
      </dgm:t>
    </dgm:pt>
    <dgm:pt modelId="{B120321F-1019-41C3-A65A-77B310305C3E}" type="sibTrans" cxnId="{B087E5B3-8394-4FA7-9E80-73681397C1BA}">
      <dgm:prSet/>
      <dgm:spPr/>
      <dgm:t>
        <a:bodyPr/>
        <a:lstStyle/>
        <a:p>
          <a:endParaRPr lang="en-US"/>
        </a:p>
      </dgm:t>
    </dgm:pt>
    <dgm:pt modelId="{2BAEF070-209E-4334-BD87-500CE55DF958}">
      <dgm:prSet phldrT="[Text]"/>
      <dgm:spPr>
        <a:solidFill>
          <a:schemeClr val="lt1">
            <a:hueOff val="0"/>
            <a:satOff val="0"/>
            <a:lumOff val="0"/>
          </a:schemeClr>
        </a:solidFill>
        <a:ln>
          <a:solidFill>
            <a:srgbClr val="000627"/>
          </a:solidFill>
        </a:ln>
      </dgm:spPr>
      <dgm:t>
        <a:bodyPr/>
        <a:lstStyle/>
        <a:p>
          <a:r>
            <a:rPr lang="en-US" dirty="0"/>
            <a:t>Module 2: Getting Started</a:t>
          </a:r>
        </a:p>
      </dgm:t>
    </dgm:pt>
    <dgm:pt modelId="{BFD101D7-1385-4E57-B7F1-B463B4F79FBD}" type="parTrans" cxnId="{D5676882-431C-4860-8E1F-88EFEC01340A}">
      <dgm:prSet/>
      <dgm:spPr/>
      <dgm:t>
        <a:bodyPr/>
        <a:lstStyle/>
        <a:p>
          <a:endParaRPr lang="en-US"/>
        </a:p>
      </dgm:t>
    </dgm:pt>
    <dgm:pt modelId="{D214B61C-A368-4425-849C-6C29568B9886}" type="sibTrans" cxnId="{D5676882-431C-4860-8E1F-88EFEC01340A}">
      <dgm:prSet/>
      <dgm:spPr/>
      <dgm:t>
        <a:bodyPr/>
        <a:lstStyle/>
        <a:p>
          <a:endParaRPr lang="en-US"/>
        </a:p>
      </dgm:t>
    </dgm:pt>
    <dgm:pt modelId="{25656A92-DC92-480A-A8D2-8B680186606C}">
      <dgm:prSet phldrT="[Text]"/>
      <dgm:spPr>
        <a:solidFill>
          <a:schemeClr val="lt1">
            <a:hueOff val="0"/>
            <a:satOff val="0"/>
            <a:lumOff val="0"/>
          </a:schemeClr>
        </a:solidFill>
        <a:ln>
          <a:solidFill>
            <a:srgbClr val="000627"/>
          </a:solidFill>
        </a:ln>
      </dgm:spPr>
      <dgm:t>
        <a:bodyPr/>
        <a:lstStyle/>
        <a:p>
          <a:r>
            <a:rPr lang="en-US" dirty="0"/>
            <a:t>Module 3: Create a District Plan</a:t>
          </a:r>
        </a:p>
      </dgm:t>
    </dgm:pt>
    <dgm:pt modelId="{E100D054-1ACF-482F-B01F-6A09243C8FA4}" type="parTrans" cxnId="{F4322176-2801-4402-A572-BBFD7AA6ACD4}">
      <dgm:prSet/>
      <dgm:spPr/>
      <dgm:t>
        <a:bodyPr/>
        <a:lstStyle/>
        <a:p>
          <a:endParaRPr lang="en-US"/>
        </a:p>
      </dgm:t>
    </dgm:pt>
    <dgm:pt modelId="{92A7DD6F-74F6-4F39-A93D-2A708C0C61B7}" type="sibTrans" cxnId="{F4322176-2801-4402-A572-BBFD7AA6ACD4}">
      <dgm:prSet/>
      <dgm:spPr/>
      <dgm:t>
        <a:bodyPr/>
        <a:lstStyle/>
        <a:p>
          <a:endParaRPr lang="en-US"/>
        </a:p>
      </dgm:t>
    </dgm:pt>
    <dgm:pt modelId="{D03026EF-2321-43AA-BCEC-A5EF78027B51}">
      <dgm:prSet phldrT="[Text]"/>
      <dgm:spPr>
        <a:solidFill>
          <a:schemeClr val="lt1">
            <a:hueOff val="0"/>
            <a:satOff val="0"/>
            <a:lumOff val="0"/>
          </a:schemeClr>
        </a:solidFill>
        <a:ln>
          <a:solidFill>
            <a:srgbClr val="000627"/>
          </a:solidFill>
        </a:ln>
      </dgm:spPr>
      <dgm:t>
        <a:bodyPr/>
        <a:lstStyle/>
        <a:p>
          <a:r>
            <a:rPr lang="en-US" dirty="0"/>
            <a:t>Module 4: Set Up the District Plan</a:t>
          </a:r>
        </a:p>
      </dgm:t>
    </dgm:pt>
    <dgm:pt modelId="{3ADBB9DA-1EDA-4776-ACAE-0360D5F679F7}" type="parTrans" cxnId="{79601581-8564-4DA7-8F37-6EAA314FF5E8}">
      <dgm:prSet/>
      <dgm:spPr/>
      <dgm:t>
        <a:bodyPr/>
        <a:lstStyle/>
        <a:p>
          <a:endParaRPr lang="en-US"/>
        </a:p>
      </dgm:t>
    </dgm:pt>
    <dgm:pt modelId="{CA198871-389E-4148-A0B1-45183611E235}" type="sibTrans" cxnId="{79601581-8564-4DA7-8F37-6EAA314FF5E8}">
      <dgm:prSet/>
      <dgm:spPr/>
      <dgm:t>
        <a:bodyPr/>
        <a:lstStyle/>
        <a:p>
          <a:endParaRPr lang="en-US"/>
        </a:p>
      </dgm:t>
    </dgm:pt>
    <dgm:pt modelId="{2288E27B-7194-435A-B298-4A8934DDC184}">
      <dgm:prSet phldrT="[Text]"/>
      <dgm:spPr>
        <a:solidFill>
          <a:schemeClr val="lt1">
            <a:hueOff val="0"/>
            <a:satOff val="0"/>
            <a:lumOff val="0"/>
          </a:schemeClr>
        </a:solidFill>
        <a:ln>
          <a:solidFill>
            <a:srgbClr val="000627"/>
          </a:solidFill>
        </a:ln>
      </dgm:spPr>
      <dgm:t>
        <a:bodyPr/>
        <a:lstStyle/>
        <a:p>
          <a:r>
            <a:rPr lang="en-US" dirty="0"/>
            <a:t>Module 5: Plan Management</a:t>
          </a:r>
        </a:p>
      </dgm:t>
    </dgm:pt>
    <dgm:pt modelId="{891539C2-A619-42CC-924F-6A882C3800B9}" type="parTrans" cxnId="{3ADD6091-7F46-416A-9856-7846CFE8BD2A}">
      <dgm:prSet/>
      <dgm:spPr/>
      <dgm:t>
        <a:bodyPr/>
        <a:lstStyle/>
        <a:p>
          <a:endParaRPr lang="en-US"/>
        </a:p>
      </dgm:t>
    </dgm:pt>
    <dgm:pt modelId="{8A2C1238-A349-4685-82C7-753AA977024C}" type="sibTrans" cxnId="{3ADD6091-7F46-416A-9856-7846CFE8BD2A}">
      <dgm:prSet/>
      <dgm:spPr/>
      <dgm:t>
        <a:bodyPr/>
        <a:lstStyle/>
        <a:p>
          <a:endParaRPr lang="en-US"/>
        </a:p>
      </dgm:t>
    </dgm:pt>
    <dgm:pt modelId="{5B791D96-029E-4BC0-960E-EBEE941A7CCC}">
      <dgm:prSet phldrT="[Text]"/>
      <dgm:spPr>
        <a:solidFill>
          <a:schemeClr val="lt1">
            <a:hueOff val="0"/>
            <a:satOff val="0"/>
            <a:lumOff val="0"/>
          </a:schemeClr>
        </a:solidFill>
        <a:ln>
          <a:solidFill>
            <a:srgbClr val="000627"/>
          </a:solidFill>
        </a:ln>
      </dgm:spPr>
      <dgm:t>
        <a:bodyPr/>
        <a:lstStyle/>
        <a:p>
          <a:r>
            <a:rPr lang="en-US" dirty="0"/>
            <a:t>Module 6: Advanced Redistricting </a:t>
          </a:r>
        </a:p>
      </dgm:t>
    </dgm:pt>
    <dgm:pt modelId="{39A325C1-9FC4-4716-956A-AD6ABD637146}" type="parTrans" cxnId="{196AD56B-B0B3-4136-9319-377A68502C6A}">
      <dgm:prSet/>
      <dgm:spPr/>
      <dgm:t>
        <a:bodyPr/>
        <a:lstStyle/>
        <a:p>
          <a:endParaRPr lang="en-US"/>
        </a:p>
      </dgm:t>
    </dgm:pt>
    <dgm:pt modelId="{8BE3128D-336D-4589-BEB5-771105D85261}" type="sibTrans" cxnId="{196AD56B-B0B3-4136-9319-377A68502C6A}">
      <dgm:prSet/>
      <dgm:spPr/>
      <dgm:t>
        <a:bodyPr/>
        <a:lstStyle/>
        <a:p>
          <a:endParaRPr lang="en-US"/>
        </a:p>
      </dgm:t>
    </dgm:pt>
    <dgm:pt modelId="{5785956E-ED13-487B-8ECD-C08D06F21FBB}">
      <dgm:prSet phldrT="[Text]"/>
      <dgm:spPr>
        <a:solidFill>
          <a:schemeClr val="lt1">
            <a:hueOff val="0"/>
            <a:satOff val="0"/>
            <a:lumOff val="0"/>
          </a:schemeClr>
        </a:solidFill>
        <a:ln>
          <a:solidFill>
            <a:srgbClr val="000627"/>
          </a:solidFill>
        </a:ln>
      </dgm:spPr>
      <dgm:t>
        <a:bodyPr/>
        <a:lstStyle/>
        <a:p>
          <a:r>
            <a:rPr lang="en-US" i="1" dirty="0">
              <a:solidFill>
                <a:schemeClr val="tx1">
                  <a:lumMod val="50000"/>
                </a:schemeClr>
              </a:solidFill>
            </a:rPr>
            <a:t>Module 7: Sharing the Plan</a:t>
          </a:r>
        </a:p>
      </dgm:t>
    </dgm:pt>
    <dgm:pt modelId="{AA3A02E0-E3E3-4232-B5D9-A35DAE7B25EF}" type="parTrans" cxnId="{7841503E-5DE5-4E31-B910-4FFF67A2A71D}">
      <dgm:prSet/>
      <dgm:spPr/>
      <dgm:t>
        <a:bodyPr/>
        <a:lstStyle/>
        <a:p>
          <a:endParaRPr lang="en-US"/>
        </a:p>
      </dgm:t>
    </dgm:pt>
    <dgm:pt modelId="{879989B5-92B9-4D01-AA4C-30767EDD0E7A}" type="sibTrans" cxnId="{7841503E-5DE5-4E31-B910-4FFF67A2A71D}">
      <dgm:prSet/>
      <dgm:spPr/>
      <dgm:t>
        <a:bodyPr/>
        <a:lstStyle/>
        <a:p>
          <a:endParaRPr lang="en-US"/>
        </a:p>
      </dgm:t>
    </dgm:pt>
    <dgm:pt modelId="{1C5F2729-B784-49C7-A449-B694A5E383E8}">
      <dgm:prSet phldrT="[Text]"/>
      <dgm:spPr>
        <a:solidFill>
          <a:schemeClr val="lt1">
            <a:hueOff val="0"/>
            <a:satOff val="0"/>
            <a:lumOff val="0"/>
          </a:schemeClr>
        </a:solidFill>
        <a:ln>
          <a:solidFill>
            <a:srgbClr val="000627"/>
          </a:solidFill>
        </a:ln>
      </dgm:spPr>
      <dgm:t>
        <a:bodyPr/>
        <a:lstStyle/>
        <a:p>
          <a:r>
            <a:rPr lang="en-US" i="1" dirty="0">
              <a:solidFill>
                <a:schemeClr val="tx1">
                  <a:lumMod val="50000"/>
                </a:schemeClr>
              </a:solidFill>
            </a:rPr>
            <a:t>Module 8: Reviewing Redistricting Plans</a:t>
          </a:r>
        </a:p>
      </dgm:t>
    </dgm:pt>
    <dgm:pt modelId="{BBC44A8C-ED06-4918-B8C5-4D02533FE06F}" type="parTrans" cxnId="{17FDAFE7-FC95-4B63-AA2D-AFEC46CA5942}">
      <dgm:prSet/>
      <dgm:spPr/>
      <dgm:t>
        <a:bodyPr/>
        <a:lstStyle/>
        <a:p>
          <a:endParaRPr lang="en-US"/>
        </a:p>
      </dgm:t>
    </dgm:pt>
    <dgm:pt modelId="{7422BE57-2DF9-4689-9E4A-3FA1CF8A2E60}" type="sibTrans" cxnId="{17FDAFE7-FC95-4B63-AA2D-AFEC46CA5942}">
      <dgm:prSet/>
      <dgm:spPr/>
      <dgm:t>
        <a:bodyPr/>
        <a:lstStyle/>
        <a:p>
          <a:endParaRPr lang="en-US"/>
        </a:p>
      </dgm:t>
    </dgm:pt>
    <dgm:pt modelId="{493CC0CB-536D-45C5-8A7E-EC4A108B1F59}">
      <dgm:prSet phldrT="[Text]"/>
      <dgm:spPr>
        <a:solidFill>
          <a:schemeClr val="lt1">
            <a:hueOff val="0"/>
            <a:satOff val="0"/>
            <a:lumOff val="0"/>
          </a:schemeClr>
        </a:solidFill>
        <a:ln>
          <a:solidFill>
            <a:srgbClr val="000627"/>
          </a:solidFill>
        </a:ln>
      </dgm:spPr>
      <dgm:t>
        <a:bodyPr/>
        <a:lstStyle/>
        <a:p>
          <a:r>
            <a:rPr lang="en-US" i="1" dirty="0">
              <a:solidFill>
                <a:schemeClr val="tx1">
                  <a:lumMod val="50000"/>
                </a:schemeClr>
              </a:solidFill>
            </a:rPr>
            <a:t>Module 9: Submitting the Plan</a:t>
          </a:r>
        </a:p>
      </dgm:t>
    </dgm:pt>
    <dgm:pt modelId="{B627E5CB-4FDD-43BD-AF2B-E71A591C77C1}" type="parTrans" cxnId="{D36B5043-A465-476B-A300-B33CE97F9AE6}">
      <dgm:prSet/>
      <dgm:spPr/>
      <dgm:t>
        <a:bodyPr/>
        <a:lstStyle/>
        <a:p>
          <a:endParaRPr lang="en-US"/>
        </a:p>
      </dgm:t>
    </dgm:pt>
    <dgm:pt modelId="{336C9CA0-2EB6-4967-ADE1-B8F02DC6430C}" type="sibTrans" cxnId="{D36B5043-A465-476B-A300-B33CE97F9AE6}">
      <dgm:prSet/>
      <dgm:spPr/>
      <dgm:t>
        <a:bodyPr/>
        <a:lstStyle/>
        <a:p>
          <a:endParaRPr lang="en-US"/>
        </a:p>
      </dgm:t>
    </dgm:pt>
    <dgm:pt modelId="{E03453F4-CD78-42AC-82F0-D87FAF76D364}">
      <dgm:prSet phldrT="[Text]"/>
      <dgm:spPr>
        <a:solidFill>
          <a:schemeClr val="lt1">
            <a:hueOff val="0"/>
            <a:satOff val="0"/>
            <a:lumOff val="0"/>
          </a:schemeClr>
        </a:solidFill>
        <a:ln>
          <a:solidFill>
            <a:srgbClr val="000627"/>
          </a:solidFill>
        </a:ln>
      </dgm:spPr>
      <dgm:t>
        <a:bodyPr/>
        <a:lstStyle/>
        <a:p>
          <a:r>
            <a:rPr lang="en-US" i="1" dirty="0">
              <a:solidFill>
                <a:schemeClr val="tx1">
                  <a:lumMod val="50000"/>
                </a:schemeClr>
              </a:solidFill>
            </a:rPr>
            <a:t>Module 10: Administration</a:t>
          </a:r>
        </a:p>
      </dgm:t>
    </dgm:pt>
    <dgm:pt modelId="{576F38F8-1B8B-4830-AD0A-79827EB77293}" type="parTrans" cxnId="{6B91F18D-8305-4E02-A265-1D8037BAF8C5}">
      <dgm:prSet/>
      <dgm:spPr/>
      <dgm:t>
        <a:bodyPr/>
        <a:lstStyle/>
        <a:p>
          <a:endParaRPr lang="en-US"/>
        </a:p>
      </dgm:t>
    </dgm:pt>
    <dgm:pt modelId="{D9FD6947-3728-4B61-A604-E523A60757E8}" type="sibTrans" cxnId="{6B91F18D-8305-4E02-A265-1D8037BAF8C5}">
      <dgm:prSet/>
      <dgm:spPr/>
      <dgm:t>
        <a:bodyPr/>
        <a:lstStyle/>
        <a:p>
          <a:endParaRPr lang="en-US"/>
        </a:p>
      </dgm:t>
    </dgm:pt>
    <dgm:pt modelId="{1FD613D7-1DCF-45A1-85C3-84C6ECB174AE}">
      <dgm:prSet phldrT="[Text]"/>
      <dgm:spPr>
        <a:solidFill>
          <a:schemeClr val="lt1">
            <a:hueOff val="0"/>
            <a:satOff val="0"/>
            <a:lumOff val="0"/>
          </a:schemeClr>
        </a:solidFill>
        <a:ln>
          <a:solidFill>
            <a:srgbClr val="000627"/>
          </a:solidFill>
        </a:ln>
      </dgm:spPr>
      <dgm:t>
        <a:bodyPr/>
        <a:lstStyle/>
        <a:p>
          <a:r>
            <a:rPr lang="en-US" dirty="0">
              <a:solidFill>
                <a:schemeClr val="tx1">
                  <a:lumMod val="50000"/>
                </a:schemeClr>
              </a:solidFill>
            </a:rPr>
            <a:t>Wrap-Up</a:t>
          </a:r>
        </a:p>
      </dgm:t>
    </dgm:pt>
    <dgm:pt modelId="{CF80F1AC-8452-42E9-A2CE-27C7F894BE41}" type="parTrans" cxnId="{20210691-F5E5-4C04-8F81-1C6D58F9A8CD}">
      <dgm:prSet/>
      <dgm:spPr/>
      <dgm:t>
        <a:bodyPr/>
        <a:lstStyle/>
        <a:p>
          <a:endParaRPr lang="en-US"/>
        </a:p>
      </dgm:t>
    </dgm:pt>
    <dgm:pt modelId="{9D0C6326-C351-4FB5-BF46-80227DD0BD64}" type="sibTrans" cxnId="{20210691-F5E5-4C04-8F81-1C6D58F9A8CD}">
      <dgm:prSet/>
      <dgm:spPr/>
      <dgm:t>
        <a:bodyPr/>
        <a:lstStyle/>
        <a:p>
          <a:endParaRPr lang="en-US"/>
        </a:p>
      </dgm:t>
    </dgm:pt>
    <dgm:pt modelId="{BE5EB0BF-33D2-4CD8-9D96-B5A1E7331BEC}" type="pres">
      <dgm:prSet presAssocID="{A41ACC39-5A15-4DD6-8D30-F535C24A9225}" presName="linear" presStyleCnt="0">
        <dgm:presLayoutVars>
          <dgm:dir/>
          <dgm:animLvl val="lvl"/>
          <dgm:resizeHandles val="exact"/>
        </dgm:presLayoutVars>
      </dgm:prSet>
      <dgm:spPr/>
    </dgm:pt>
    <dgm:pt modelId="{8BE366D4-4137-4295-BA2E-E6C28E7C6E74}" type="pres">
      <dgm:prSet presAssocID="{08EEE67A-D503-4E06-8B7B-198917D14674}" presName="parentLin" presStyleCnt="0"/>
      <dgm:spPr/>
    </dgm:pt>
    <dgm:pt modelId="{10388F97-8297-4876-985B-55A4BE1A605A}" type="pres">
      <dgm:prSet presAssocID="{08EEE67A-D503-4E06-8B7B-198917D14674}" presName="parentLeftMargin" presStyleLbl="node1" presStyleIdx="0" presStyleCnt="12"/>
      <dgm:spPr/>
    </dgm:pt>
    <dgm:pt modelId="{FC30326C-867D-4EB2-BD87-D3D0227CA7D0}" type="pres">
      <dgm:prSet presAssocID="{08EEE67A-D503-4E06-8B7B-198917D14674}" presName="parentText" presStyleLbl="node1" presStyleIdx="0" presStyleCnt="12">
        <dgm:presLayoutVars>
          <dgm:chMax val="0"/>
          <dgm:bulletEnabled val="1"/>
        </dgm:presLayoutVars>
      </dgm:prSet>
      <dgm:spPr/>
    </dgm:pt>
    <dgm:pt modelId="{2A7E1197-1BEA-4372-8203-153E881AEC90}" type="pres">
      <dgm:prSet presAssocID="{08EEE67A-D503-4E06-8B7B-198917D14674}" presName="negativeSpace" presStyleCnt="0"/>
      <dgm:spPr/>
    </dgm:pt>
    <dgm:pt modelId="{FB7D94C2-2A35-4280-80A6-A5273A5981DA}" type="pres">
      <dgm:prSet presAssocID="{08EEE67A-D503-4E06-8B7B-198917D14674}" presName="childText" presStyleLbl="conFgAcc1" presStyleIdx="0" presStyleCnt="12" custLinFactNeighborY="10207">
        <dgm:presLayoutVars>
          <dgm:bulletEnabled val="1"/>
        </dgm:presLayoutVars>
      </dgm:prSet>
      <dgm:spPr>
        <a:solidFill>
          <a:srgbClr val="3884C5">
            <a:alpha val="55000"/>
          </a:srgbClr>
        </a:solidFill>
        <a:ln>
          <a:solidFill>
            <a:srgbClr val="000627"/>
          </a:solidFill>
        </a:ln>
      </dgm:spPr>
    </dgm:pt>
    <dgm:pt modelId="{5A202992-1147-4D3A-A212-D1ADAA49DBEB}" type="pres">
      <dgm:prSet presAssocID="{741DF50B-6153-4F08-95CA-45311D58D273}" presName="spaceBetweenRectangles" presStyleCnt="0"/>
      <dgm:spPr/>
    </dgm:pt>
    <dgm:pt modelId="{E5BD8F1C-7EAA-48B8-BE06-E877861E2EB0}" type="pres">
      <dgm:prSet presAssocID="{1146E65A-55A5-4507-BA2E-32B44D573405}" presName="parentLin" presStyleCnt="0"/>
      <dgm:spPr/>
    </dgm:pt>
    <dgm:pt modelId="{AA8BB3A2-192A-49E5-9206-FE8E1F34FAC9}" type="pres">
      <dgm:prSet presAssocID="{1146E65A-55A5-4507-BA2E-32B44D573405}" presName="parentLeftMargin" presStyleLbl="node1" presStyleIdx="0" presStyleCnt="12"/>
      <dgm:spPr/>
    </dgm:pt>
    <dgm:pt modelId="{FA21E273-51B6-4147-A86A-99465A48C9F0}" type="pres">
      <dgm:prSet presAssocID="{1146E65A-55A5-4507-BA2E-32B44D573405}" presName="parentText" presStyleLbl="node1" presStyleIdx="1" presStyleCnt="12">
        <dgm:presLayoutVars>
          <dgm:chMax val="0"/>
          <dgm:bulletEnabled val="1"/>
        </dgm:presLayoutVars>
      </dgm:prSet>
      <dgm:spPr/>
    </dgm:pt>
    <dgm:pt modelId="{31FD3379-D7BD-4BB1-AA3C-0AFB31B196F3}" type="pres">
      <dgm:prSet presAssocID="{1146E65A-55A5-4507-BA2E-32B44D573405}" presName="negativeSpace" presStyleCnt="0"/>
      <dgm:spPr/>
    </dgm:pt>
    <dgm:pt modelId="{14AE6EEF-4ED6-4CF7-A040-9B408B64C029}" type="pres">
      <dgm:prSet presAssocID="{1146E65A-55A5-4507-BA2E-32B44D573405}" presName="childText" presStyleLbl="conFgAcc1" presStyleIdx="1" presStyleCnt="12">
        <dgm:presLayoutVars>
          <dgm:bulletEnabled val="1"/>
        </dgm:presLayoutVars>
      </dgm:prSet>
      <dgm:spPr/>
    </dgm:pt>
    <dgm:pt modelId="{268C0298-DF10-4BF8-9246-98F7491942F7}" type="pres">
      <dgm:prSet presAssocID="{B120321F-1019-41C3-A65A-77B310305C3E}" presName="spaceBetweenRectangles" presStyleCnt="0"/>
      <dgm:spPr/>
    </dgm:pt>
    <dgm:pt modelId="{7820F8DB-DB77-4F6D-9BB2-DA501D924B97}" type="pres">
      <dgm:prSet presAssocID="{2BAEF070-209E-4334-BD87-500CE55DF958}" presName="parentLin" presStyleCnt="0"/>
      <dgm:spPr/>
    </dgm:pt>
    <dgm:pt modelId="{4FC4AF8B-BB03-4EFE-81FA-E6B3A2990CD4}" type="pres">
      <dgm:prSet presAssocID="{2BAEF070-209E-4334-BD87-500CE55DF958}" presName="parentLeftMargin" presStyleLbl="node1" presStyleIdx="1" presStyleCnt="12"/>
      <dgm:spPr/>
    </dgm:pt>
    <dgm:pt modelId="{FD92CF13-3C4F-41E1-9F0A-F829738BABFC}" type="pres">
      <dgm:prSet presAssocID="{2BAEF070-209E-4334-BD87-500CE55DF958}" presName="parentText" presStyleLbl="node1" presStyleIdx="2" presStyleCnt="12">
        <dgm:presLayoutVars>
          <dgm:chMax val="0"/>
          <dgm:bulletEnabled val="1"/>
        </dgm:presLayoutVars>
      </dgm:prSet>
      <dgm:spPr/>
    </dgm:pt>
    <dgm:pt modelId="{815A52D1-C219-4430-9A16-2FEEDCD1F217}" type="pres">
      <dgm:prSet presAssocID="{2BAEF070-209E-4334-BD87-500CE55DF958}" presName="negativeSpace" presStyleCnt="0"/>
      <dgm:spPr/>
    </dgm:pt>
    <dgm:pt modelId="{8DBD95CC-CB06-4815-A406-7C0B98AED685}" type="pres">
      <dgm:prSet presAssocID="{2BAEF070-209E-4334-BD87-500CE55DF958}" presName="childText" presStyleLbl="conFgAcc1" presStyleIdx="2" presStyleCnt="12">
        <dgm:presLayoutVars>
          <dgm:bulletEnabled val="1"/>
        </dgm:presLayoutVars>
      </dgm:prSet>
      <dgm:spPr/>
    </dgm:pt>
    <dgm:pt modelId="{C76C5DCA-DBC8-4FC3-9907-496105B9707E}" type="pres">
      <dgm:prSet presAssocID="{D214B61C-A368-4425-849C-6C29568B9886}" presName="spaceBetweenRectangles" presStyleCnt="0"/>
      <dgm:spPr/>
    </dgm:pt>
    <dgm:pt modelId="{09895395-0662-4B58-871D-91117FAEC189}" type="pres">
      <dgm:prSet presAssocID="{25656A92-DC92-480A-A8D2-8B680186606C}" presName="parentLin" presStyleCnt="0"/>
      <dgm:spPr/>
    </dgm:pt>
    <dgm:pt modelId="{97F5FB4A-02B8-4704-99FA-6F00CA75D8F2}" type="pres">
      <dgm:prSet presAssocID="{25656A92-DC92-480A-A8D2-8B680186606C}" presName="parentLeftMargin" presStyleLbl="node1" presStyleIdx="2" presStyleCnt="12"/>
      <dgm:spPr/>
    </dgm:pt>
    <dgm:pt modelId="{D6BA0AC4-0B1B-4859-A0F9-0EFF27358F47}" type="pres">
      <dgm:prSet presAssocID="{25656A92-DC92-480A-A8D2-8B680186606C}" presName="parentText" presStyleLbl="node1" presStyleIdx="3" presStyleCnt="12">
        <dgm:presLayoutVars>
          <dgm:chMax val="0"/>
          <dgm:bulletEnabled val="1"/>
        </dgm:presLayoutVars>
      </dgm:prSet>
      <dgm:spPr/>
    </dgm:pt>
    <dgm:pt modelId="{FE0F3B1D-297B-4E0B-9551-88595236295D}" type="pres">
      <dgm:prSet presAssocID="{25656A92-DC92-480A-A8D2-8B680186606C}" presName="negativeSpace" presStyleCnt="0"/>
      <dgm:spPr/>
    </dgm:pt>
    <dgm:pt modelId="{653EDB6C-68C8-47D9-B14A-B9CC559956FD}" type="pres">
      <dgm:prSet presAssocID="{25656A92-DC92-480A-A8D2-8B680186606C}" presName="childText" presStyleLbl="conFgAcc1" presStyleIdx="3" presStyleCnt="12">
        <dgm:presLayoutVars>
          <dgm:bulletEnabled val="1"/>
        </dgm:presLayoutVars>
      </dgm:prSet>
      <dgm:spPr/>
    </dgm:pt>
    <dgm:pt modelId="{099C03A7-BB7E-4EA4-ADFF-0ABF69D119A5}" type="pres">
      <dgm:prSet presAssocID="{92A7DD6F-74F6-4F39-A93D-2A708C0C61B7}" presName="spaceBetweenRectangles" presStyleCnt="0"/>
      <dgm:spPr/>
    </dgm:pt>
    <dgm:pt modelId="{3E491351-1CE8-48DF-BFD5-156C68AD6EC5}" type="pres">
      <dgm:prSet presAssocID="{D03026EF-2321-43AA-BCEC-A5EF78027B51}" presName="parentLin" presStyleCnt="0"/>
      <dgm:spPr/>
    </dgm:pt>
    <dgm:pt modelId="{CFE35D1D-BF6D-44E4-9A14-65DE7D81D4BF}" type="pres">
      <dgm:prSet presAssocID="{D03026EF-2321-43AA-BCEC-A5EF78027B51}" presName="parentLeftMargin" presStyleLbl="node1" presStyleIdx="3" presStyleCnt="12"/>
      <dgm:spPr/>
    </dgm:pt>
    <dgm:pt modelId="{42E1FADC-62E4-4D5B-8585-A147A73F116D}" type="pres">
      <dgm:prSet presAssocID="{D03026EF-2321-43AA-BCEC-A5EF78027B51}" presName="parentText" presStyleLbl="node1" presStyleIdx="4" presStyleCnt="12">
        <dgm:presLayoutVars>
          <dgm:chMax val="0"/>
          <dgm:bulletEnabled val="1"/>
        </dgm:presLayoutVars>
      </dgm:prSet>
      <dgm:spPr/>
    </dgm:pt>
    <dgm:pt modelId="{1D5BE307-CF2C-44DE-BE2F-ED06B4E161A2}" type="pres">
      <dgm:prSet presAssocID="{D03026EF-2321-43AA-BCEC-A5EF78027B51}" presName="negativeSpace" presStyleCnt="0"/>
      <dgm:spPr/>
    </dgm:pt>
    <dgm:pt modelId="{285E2D35-0A92-468A-881D-3054FD152169}" type="pres">
      <dgm:prSet presAssocID="{D03026EF-2321-43AA-BCEC-A5EF78027B51}" presName="childText" presStyleLbl="conFgAcc1" presStyleIdx="4" presStyleCnt="12">
        <dgm:presLayoutVars>
          <dgm:bulletEnabled val="1"/>
        </dgm:presLayoutVars>
      </dgm:prSet>
      <dgm:spPr/>
    </dgm:pt>
    <dgm:pt modelId="{3FAB4E8D-3AC1-4050-82BB-F32858F07AF0}" type="pres">
      <dgm:prSet presAssocID="{CA198871-389E-4148-A0B1-45183611E235}" presName="spaceBetweenRectangles" presStyleCnt="0"/>
      <dgm:spPr/>
    </dgm:pt>
    <dgm:pt modelId="{763D6F3E-C084-4F7E-9B39-5AE2AAB6BAC3}" type="pres">
      <dgm:prSet presAssocID="{2288E27B-7194-435A-B298-4A8934DDC184}" presName="parentLin" presStyleCnt="0"/>
      <dgm:spPr/>
    </dgm:pt>
    <dgm:pt modelId="{EB559416-3CFB-4F99-A83B-320681D48678}" type="pres">
      <dgm:prSet presAssocID="{2288E27B-7194-435A-B298-4A8934DDC184}" presName="parentLeftMargin" presStyleLbl="node1" presStyleIdx="4" presStyleCnt="12"/>
      <dgm:spPr/>
    </dgm:pt>
    <dgm:pt modelId="{49ADCAEC-0F52-4167-9D53-8F420C63C0E7}" type="pres">
      <dgm:prSet presAssocID="{2288E27B-7194-435A-B298-4A8934DDC184}" presName="parentText" presStyleLbl="node1" presStyleIdx="5" presStyleCnt="12">
        <dgm:presLayoutVars>
          <dgm:chMax val="0"/>
          <dgm:bulletEnabled val="1"/>
        </dgm:presLayoutVars>
      </dgm:prSet>
      <dgm:spPr/>
    </dgm:pt>
    <dgm:pt modelId="{AD2EC278-5F1C-4F9B-A896-5A95A99954EC}" type="pres">
      <dgm:prSet presAssocID="{2288E27B-7194-435A-B298-4A8934DDC184}" presName="negativeSpace" presStyleCnt="0"/>
      <dgm:spPr/>
    </dgm:pt>
    <dgm:pt modelId="{E0A56F81-BCFF-4C94-8DE5-DCF7FEC4D58C}" type="pres">
      <dgm:prSet presAssocID="{2288E27B-7194-435A-B298-4A8934DDC184}" presName="childText" presStyleLbl="conFgAcc1" presStyleIdx="5" presStyleCnt="12">
        <dgm:presLayoutVars>
          <dgm:bulletEnabled val="1"/>
        </dgm:presLayoutVars>
      </dgm:prSet>
      <dgm:spPr/>
    </dgm:pt>
    <dgm:pt modelId="{E5453188-0546-4BCC-9579-B58C42593879}" type="pres">
      <dgm:prSet presAssocID="{8A2C1238-A349-4685-82C7-753AA977024C}" presName="spaceBetweenRectangles" presStyleCnt="0"/>
      <dgm:spPr/>
    </dgm:pt>
    <dgm:pt modelId="{B838FB89-22A4-43A6-975D-EAA553188ADF}" type="pres">
      <dgm:prSet presAssocID="{5B791D96-029E-4BC0-960E-EBEE941A7CCC}" presName="parentLin" presStyleCnt="0"/>
      <dgm:spPr/>
    </dgm:pt>
    <dgm:pt modelId="{6974FC33-6962-41B1-9174-D8E44EA30725}" type="pres">
      <dgm:prSet presAssocID="{5B791D96-029E-4BC0-960E-EBEE941A7CCC}" presName="parentLeftMargin" presStyleLbl="node1" presStyleIdx="5" presStyleCnt="12"/>
      <dgm:spPr/>
    </dgm:pt>
    <dgm:pt modelId="{E13DF6B0-C77A-4A33-A30C-C96780EE68DE}" type="pres">
      <dgm:prSet presAssocID="{5B791D96-029E-4BC0-960E-EBEE941A7CCC}" presName="parentText" presStyleLbl="node1" presStyleIdx="6" presStyleCnt="12">
        <dgm:presLayoutVars>
          <dgm:chMax val="0"/>
          <dgm:bulletEnabled val="1"/>
        </dgm:presLayoutVars>
      </dgm:prSet>
      <dgm:spPr/>
    </dgm:pt>
    <dgm:pt modelId="{858759A0-3AF9-4BB9-B166-5D658C49E9A0}" type="pres">
      <dgm:prSet presAssocID="{5B791D96-029E-4BC0-960E-EBEE941A7CCC}" presName="negativeSpace" presStyleCnt="0"/>
      <dgm:spPr/>
    </dgm:pt>
    <dgm:pt modelId="{1AA97143-21A4-4AE1-9EAA-75D725DF36D8}" type="pres">
      <dgm:prSet presAssocID="{5B791D96-029E-4BC0-960E-EBEE941A7CCC}" presName="childText" presStyleLbl="conFgAcc1" presStyleIdx="6" presStyleCnt="12">
        <dgm:presLayoutVars>
          <dgm:bulletEnabled val="1"/>
        </dgm:presLayoutVars>
      </dgm:prSet>
      <dgm:spPr/>
    </dgm:pt>
    <dgm:pt modelId="{B366DB4A-AE5F-4F84-BCAE-AC5C9B5D4D5D}" type="pres">
      <dgm:prSet presAssocID="{8BE3128D-336D-4589-BEB5-771105D85261}" presName="spaceBetweenRectangles" presStyleCnt="0"/>
      <dgm:spPr/>
    </dgm:pt>
    <dgm:pt modelId="{50374A37-A347-4EAA-9A51-AF766C200200}" type="pres">
      <dgm:prSet presAssocID="{5785956E-ED13-487B-8ECD-C08D06F21FBB}" presName="parentLin" presStyleCnt="0"/>
      <dgm:spPr/>
    </dgm:pt>
    <dgm:pt modelId="{30CBB512-C721-4FD3-855A-C808F2ADB95B}" type="pres">
      <dgm:prSet presAssocID="{5785956E-ED13-487B-8ECD-C08D06F21FBB}" presName="parentLeftMargin" presStyleLbl="node1" presStyleIdx="6" presStyleCnt="12"/>
      <dgm:spPr/>
    </dgm:pt>
    <dgm:pt modelId="{3867C234-195D-4B10-92E7-3485BBF8BCEA}" type="pres">
      <dgm:prSet presAssocID="{5785956E-ED13-487B-8ECD-C08D06F21FBB}" presName="parentText" presStyleLbl="node1" presStyleIdx="7" presStyleCnt="12">
        <dgm:presLayoutVars>
          <dgm:chMax val="0"/>
          <dgm:bulletEnabled val="1"/>
        </dgm:presLayoutVars>
      </dgm:prSet>
      <dgm:spPr/>
    </dgm:pt>
    <dgm:pt modelId="{C78EEC82-2B9F-43AE-A8C7-C2233A7051A7}" type="pres">
      <dgm:prSet presAssocID="{5785956E-ED13-487B-8ECD-C08D06F21FBB}" presName="negativeSpace" presStyleCnt="0"/>
      <dgm:spPr/>
    </dgm:pt>
    <dgm:pt modelId="{2AE3CCAC-9F5D-43BB-880C-9F778C63AFAD}" type="pres">
      <dgm:prSet presAssocID="{5785956E-ED13-487B-8ECD-C08D06F21FBB}" presName="childText" presStyleLbl="conFgAcc1" presStyleIdx="7" presStyleCnt="12">
        <dgm:presLayoutVars>
          <dgm:bulletEnabled val="1"/>
        </dgm:presLayoutVars>
      </dgm:prSet>
      <dgm:spPr/>
    </dgm:pt>
    <dgm:pt modelId="{FA9F5F3A-804A-41DB-8F47-C0E5AB583BC9}" type="pres">
      <dgm:prSet presAssocID="{879989B5-92B9-4D01-AA4C-30767EDD0E7A}" presName="spaceBetweenRectangles" presStyleCnt="0"/>
      <dgm:spPr/>
    </dgm:pt>
    <dgm:pt modelId="{BC7BF21E-32BD-4E9A-84E5-279DD5C2BA11}" type="pres">
      <dgm:prSet presAssocID="{1C5F2729-B784-49C7-A449-B694A5E383E8}" presName="parentLin" presStyleCnt="0"/>
      <dgm:spPr/>
    </dgm:pt>
    <dgm:pt modelId="{3E58DFBA-6F3A-4A0C-93F0-254BF662F4F9}" type="pres">
      <dgm:prSet presAssocID="{1C5F2729-B784-49C7-A449-B694A5E383E8}" presName="parentLeftMargin" presStyleLbl="node1" presStyleIdx="7" presStyleCnt="12"/>
      <dgm:spPr/>
    </dgm:pt>
    <dgm:pt modelId="{CD3F982F-8CF2-4C7F-B809-ADD879E3328C}" type="pres">
      <dgm:prSet presAssocID="{1C5F2729-B784-49C7-A449-B694A5E383E8}" presName="parentText" presStyleLbl="node1" presStyleIdx="8" presStyleCnt="12">
        <dgm:presLayoutVars>
          <dgm:chMax val="0"/>
          <dgm:bulletEnabled val="1"/>
        </dgm:presLayoutVars>
      </dgm:prSet>
      <dgm:spPr/>
    </dgm:pt>
    <dgm:pt modelId="{5C643D5E-48DD-4F27-8F2C-2DFC612533CB}" type="pres">
      <dgm:prSet presAssocID="{1C5F2729-B784-49C7-A449-B694A5E383E8}" presName="negativeSpace" presStyleCnt="0"/>
      <dgm:spPr/>
    </dgm:pt>
    <dgm:pt modelId="{6E6F42E6-5EC0-4156-BBEA-B1726A288315}" type="pres">
      <dgm:prSet presAssocID="{1C5F2729-B784-49C7-A449-B694A5E383E8}" presName="childText" presStyleLbl="conFgAcc1" presStyleIdx="8" presStyleCnt="12">
        <dgm:presLayoutVars>
          <dgm:bulletEnabled val="1"/>
        </dgm:presLayoutVars>
      </dgm:prSet>
      <dgm:spPr/>
    </dgm:pt>
    <dgm:pt modelId="{044C7363-AD77-4186-B030-D0FA84F4593E}" type="pres">
      <dgm:prSet presAssocID="{7422BE57-2DF9-4689-9E4A-3FA1CF8A2E60}" presName="spaceBetweenRectangles" presStyleCnt="0"/>
      <dgm:spPr/>
    </dgm:pt>
    <dgm:pt modelId="{3922A5E7-0D8E-4B37-9D5C-D8CE7D748E38}" type="pres">
      <dgm:prSet presAssocID="{493CC0CB-536D-45C5-8A7E-EC4A108B1F59}" presName="parentLin" presStyleCnt="0"/>
      <dgm:spPr/>
    </dgm:pt>
    <dgm:pt modelId="{7F624C2A-8301-4B0B-9242-03DEC214BCEB}" type="pres">
      <dgm:prSet presAssocID="{493CC0CB-536D-45C5-8A7E-EC4A108B1F59}" presName="parentLeftMargin" presStyleLbl="node1" presStyleIdx="8" presStyleCnt="12"/>
      <dgm:spPr/>
    </dgm:pt>
    <dgm:pt modelId="{5E744614-EA14-4A47-9A4A-B3FDB690EA47}" type="pres">
      <dgm:prSet presAssocID="{493CC0CB-536D-45C5-8A7E-EC4A108B1F59}" presName="parentText" presStyleLbl="node1" presStyleIdx="9" presStyleCnt="12">
        <dgm:presLayoutVars>
          <dgm:chMax val="0"/>
          <dgm:bulletEnabled val="1"/>
        </dgm:presLayoutVars>
      </dgm:prSet>
      <dgm:spPr/>
    </dgm:pt>
    <dgm:pt modelId="{5F94118C-6A61-462D-9F1B-D0921498CDF6}" type="pres">
      <dgm:prSet presAssocID="{493CC0CB-536D-45C5-8A7E-EC4A108B1F59}" presName="negativeSpace" presStyleCnt="0"/>
      <dgm:spPr/>
    </dgm:pt>
    <dgm:pt modelId="{701B1E5F-5796-41C1-B7A9-9F15873DE5CF}" type="pres">
      <dgm:prSet presAssocID="{493CC0CB-536D-45C5-8A7E-EC4A108B1F59}" presName="childText" presStyleLbl="conFgAcc1" presStyleIdx="9" presStyleCnt="12">
        <dgm:presLayoutVars>
          <dgm:bulletEnabled val="1"/>
        </dgm:presLayoutVars>
      </dgm:prSet>
      <dgm:spPr/>
    </dgm:pt>
    <dgm:pt modelId="{B64F31F7-E0C0-4794-BA49-E1197ED72857}" type="pres">
      <dgm:prSet presAssocID="{336C9CA0-2EB6-4967-ADE1-B8F02DC6430C}" presName="spaceBetweenRectangles" presStyleCnt="0"/>
      <dgm:spPr/>
    </dgm:pt>
    <dgm:pt modelId="{007049D9-202C-4869-B5EE-4DF66C22A8EE}" type="pres">
      <dgm:prSet presAssocID="{E03453F4-CD78-42AC-82F0-D87FAF76D364}" presName="parentLin" presStyleCnt="0"/>
      <dgm:spPr/>
    </dgm:pt>
    <dgm:pt modelId="{70972B7D-ECEC-40CF-9A6A-103570719A55}" type="pres">
      <dgm:prSet presAssocID="{E03453F4-CD78-42AC-82F0-D87FAF76D364}" presName="parentLeftMargin" presStyleLbl="node1" presStyleIdx="9" presStyleCnt="12"/>
      <dgm:spPr/>
    </dgm:pt>
    <dgm:pt modelId="{A5D2757E-098F-454B-B05E-C28202E21FED}" type="pres">
      <dgm:prSet presAssocID="{E03453F4-CD78-42AC-82F0-D87FAF76D364}" presName="parentText" presStyleLbl="node1" presStyleIdx="10" presStyleCnt="12">
        <dgm:presLayoutVars>
          <dgm:chMax val="0"/>
          <dgm:bulletEnabled val="1"/>
        </dgm:presLayoutVars>
      </dgm:prSet>
      <dgm:spPr/>
    </dgm:pt>
    <dgm:pt modelId="{106C1B13-1A26-4E3B-B62C-6C1A799D1309}" type="pres">
      <dgm:prSet presAssocID="{E03453F4-CD78-42AC-82F0-D87FAF76D364}" presName="negativeSpace" presStyleCnt="0"/>
      <dgm:spPr/>
    </dgm:pt>
    <dgm:pt modelId="{45729F6E-CB31-4F40-A6F7-C54DBCBF04CE}" type="pres">
      <dgm:prSet presAssocID="{E03453F4-CD78-42AC-82F0-D87FAF76D364}" presName="childText" presStyleLbl="conFgAcc1" presStyleIdx="10" presStyleCnt="12">
        <dgm:presLayoutVars>
          <dgm:bulletEnabled val="1"/>
        </dgm:presLayoutVars>
      </dgm:prSet>
      <dgm:spPr/>
    </dgm:pt>
    <dgm:pt modelId="{9E68C617-DFA9-40E2-AD67-140BDAE1D7DB}" type="pres">
      <dgm:prSet presAssocID="{D9FD6947-3728-4B61-A604-E523A60757E8}" presName="spaceBetweenRectangles" presStyleCnt="0"/>
      <dgm:spPr/>
    </dgm:pt>
    <dgm:pt modelId="{6A652F78-F433-4152-A98D-556FDA0B22FF}" type="pres">
      <dgm:prSet presAssocID="{1FD613D7-1DCF-45A1-85C3-84C6ECB174AE}" presName="parentLin" presStyleCnt="0"/>
      <dgm:spPr/>
    </dgm:pt>
    <dgm:pt modelId="{0CBFDB32-722D-4DD3-A4CB-8A4CCD8FCA34}" type="pres">
      <dgm:prSet presAssocID="{1FD613D7-1DCF-45A1-85C3-84C6ECB174AE}" presName="parentLeftMargin" presStyleLbl="node1" presStyleIdx="10" presStyleCnt="12"/>
      <dgm:spPr/>
    </dgm:pt>
    <dgm:pt modelId="{F7D90980-F9B1-41C4-9E1A-A54DADD38682}" type="pres">
      <dgm:prSet presAssocID="{1FD613D7-1DCF-45A1-85C3-84C6ECB174AE}" presName="parentText" presStyleLbl="node1" presStyleIdx="11" presStyleCnt="12">
        <dgm:presLayoutVars>
          <dgm:chMax val="0"/>
          <dgm:bulletEnabled val="1"/>
        </dgm:presLayoutVars>
      </dgm:prSet>
      <dgm:spPr/>
    </dgm:pt>
    <dgm:pt modelId="{FA806C8D-B85C-4E16-81CA-C3CBEDCBAC4A}" type="pres">
      <dgm:prSet presAssocID="{1FD613D7-1DCF-45A1-85C3-84C6ECB174AE}" presName="negativeSpace" presStyleCnt="0"/>
      <dgm:spPr/>
    </dgm:pt>
    <dgm:pt modelId="{B83F50F6-29C2-4FE3-8751-1D56F7CDFF46}" type="pres">
      <dgm:prSet presAssocID="{1FD613D7-1DCF-45A1-85C3-84C6ECB174AE}" presName="childText" presStyleLbl="conFgAcc1" presStyleIdx="11" presStyleCnt="12">
        <dgm:presLayoutVars>
          <dgm:bulletEnabled val="1"/>
        </dgm:presLayoutVars>
      </dgm:prSet>
      <dgm:spPr/>
    </dgm:pt>
  </dgm:ptLst>
  <dgm:cxnLst>
    <dgm:cxn modelId="{05F1720C-09FD-4184-BC54-6C215DE9DA19}" type="presOf" srcId="{08EEE67A-D503-4E06-8B7B-198917D14674}" destId="{FC30326C-867D-4EB2-BD87-D3D0227CA7D0}" srcOrd="1" destOrd="0" presId="urn:microsoft.com/office/officeart/2005/8/layout/list1"/>
    <dgm:cxn modelId="{0364332A-6029-49F2-AC34-720BB2888E89}" type="presOf" srcId="{1146E65A-55A5-4507-BA2E-32B44D573405}" destId="{FA21E273-51B6-4147-A86A-99465A48C9F0}" srcOrd="1" destOrd="0" presId="urn:microsoft.com/office/officeart/2005/8/layout/list1"/>
    <dgm:cxn modelId="{54B6552D-D617-4EC8-9EEF-6329AFA405FF}" type="presOf" srcId="{493CC0CB-536D-45C5-8A7E-EC4A108B1F59}" destId="{7F624C2A-8301-4B0B-9242-03DEC214BCEB}" srcOrd="0" destOrd="0" presId="urn:microsoft.com/office/officeart/2005/8/layout/list1"/>
    <dgm:cxn modelId="{B592A62E-AD52-40BD-8B61-84A9021A3DB6}" type="presOf" srcId="{5785956E-ED13-487B-8ECD-C08D06F21FBB}" destId="{30CBB512-C721-4FD3-855A-C808F2ADB95B}" srcOrd="0" destOrd="0" presId="urn:microsoft.com/office/officeart/2005/8/layout/list1"/>
    <dgm:cxn modelId="{EF829B30-3A04-4803-A583-755F017E7D9A}" type="presOf" srcId="{5B791D96-029E-4BC0-960E-EBEE941A7CCC}" destId="{E13DF6B0-C77A-4A33-A30C-C96780EE68DE}" srcOrd="1" destOrd="0" presId="urn:microsoft.com/office/officeart/2005/8/layout/list1"/>
    <dgm:cxn modelId="{972D1731-DDC2-44BA-80C9-786627A8B0BB}" srcId="{A41ACC39-5A15-4DD6-8D30-F535C24A9225}" destId="{08EEE67A-D503-4E06-8B7B-198917D14674}" srcOrd="0" destOrd="0" parTransId="{6F93B6E6-4882-496C-99EA-46676C39225A}" sibTransId="{741DF50B-6153-4F08-95CA-45311D58D273}"/>
    <dgm:cxn modelId="{29CB1F31-DFA8-4D80-BFC4-AD2C17969AAB}" type="presOf" srcId="{5B791D96-029E-4BC0-960E-EBEE941A7CCC}" destId="{6974FC33-6962-41B1-9174-D8E44EA30725}" srcOrd="0" destOrd="0" presId="urn:microsoft.com/office/officeart/2005/8/layout/list1"/>
    <dgm:cxn modelId="{7841503E-5DE5-4E31-B910-4FFF67A2A71D}" srcId="{A41ACC39-5A15-4DD6-8D30-F535C24A9225}" destId="{5785956E-ED13-487B-8ECD-C08D06F21FBB}" srcOrd="7" destOrd="0" parTransId="{AA3A02E0-E3E3-4232-B5D9-A35DAE7B25EF}" sibTransId="{879989B5-92B9-4D01-AA4C-30767EDD0E7A}"/>
    <dgm:cxn modelId="{E767EC3E-A246-419C-A872-7AD3D9D0D00A}" type="presOf" srcId="{08EEE67A-D503-4E06-8B7B-198917D14674}" destId="{10388F97-8297-4876-985B-55A4BE1A605A}" srcOrd="0" destOrd="0" presId="urn:microsoft.com/office/officeart/2005/8/layout/list1"/>
    <dgm:cxn modelId="{376E815D-EAC4-4C44-95A3-C4158165B956}" type="presOf" srcId="{2288E27B-7194-435A-B298-4A8934DDC184}" destId="{49ADCAEC-0F52-4167-9D53-8F420C63C0E7}" srcOrd="1" destOrd="0" presId="urn:microsoft.com/office/officeart/2005/8/layout/list1"/>
    <dgm:cxn modelId="{D36B5043-A465-476B-A300-B33CE97F9AE6}" srcId="{A41ACC39-5A15-4DD6-8D30-F535C24A9225}" destId="{493CC0CB-536D-45C5-8A7E-EC4A108B1F59}" srcOrd="9" destOrd="0" parTransId="{B627E5CB-4FDD-43BD-AF2B-E71A591C77C1}" sibTransId="{336C9CA0-2EB6-4967-ADE1-B8F02DC6430C}"/>
    <dgm:cxn modelId="{F0E2D864-A168-4D2B-9B93-0340B25C9411}" type="presOf" srcId="{1C5F2729-B784-49C7-A449-B694A5E383E8}" destId="{3E58DFBA-6F3A-4A0C-93F0-254BF662F4F9}" srcOrd="0" destOrd="0" presId="urn:microsoft.com/office/officeart/2005/8/layout/list1"/>
    <dgm:cxn modelId="{196AD56B-B0B3-4136-9319-377A68502C6A}" srcId="{A41ACC39-5A15-4DD6-8D30-F535C24A9225}" destId="{5B791D96-029E-4BC0-960E-EBEE941A7CCC}" srcOrd="6" destOrd="0" parTransId="{39A325C1-9FC4-4716-956A-AD6ABD637146}" sibTransId="{8BE3128D-336D-4589-BEB5-771105D85261}"/>
    <dgm:cxn modelId="{38CA274C-139D-4F1F-9D7C-1E9567ADF298}" type="presOf" srcId="{E03453F4-CD78-42AC-82F0-D87FAF76D364}" destId="{A5D2757E-098F-454B-B05E-C28202E21FED}" srcOrd="1" destOrd="0" presId="urn:microsoft.com/office/officeart/2005/8/layout/list1"/>
    <dgm:cxn modelId="{0806AD74-1D46-4609-96B5-538BCC71C14A}" type="presOf" srcId="{25656A92-DC92-480A-A8D2-8B680186606C}" destId="{D6BA0AC4-0B1B-4859-A0F9-0EFF27358F47}" srcOrd="1" destOrd="0" presId="urn:microsoft.com/office/officeart/2005/8/layout/list1"/>
    <dgm:cxn modelId="{F4322176-2801-4402-A572-BBFD7AA6ACD4}" srcId="{A41ACC39-5A15-4DD6-8D30-F535C24A9225}" destId="{25656A92-DC92-480A-A8D2-8B680186606C}" srcOrd="3" destOrd="0" parTransId="{E100D054-1ACF-482F-B01F-6A09243C8FA4}" sibTransId="{92A7DD6F-74F6-4F39-A93D-2A708C0C61B7}"/>
    <dgm:cxn modelId="{79601581-8564-4DA7-8F37-6EAA314FF5E8}" srcId="{A41ACC39-5A15-4DD6-8D30-F535C24A9225}" destId="{D03026EF-2321-43AA-BCEC-A5EF78027B51}" srcOrd="4" destOrd="0" parTransId="{3ADBB9DA-1EDA-4776-ACAE-0360D5F679F7}" sibTransId="{CA198871-389E-4148-A0B1-45183611E235}"/>
    <dgm:cxn modelId="{D5676882-431C-4860-8E1F-88EFEC01340A}" srcId="{A41ACC39-5A15-4DD6-8D30-F535C24A9225}" destId="{2BAEF070-209E-4334-BD87-500CE55DF958}" srcOrd="2" destOrd="0" parTransId="{BFD101D7-1385-4E57-B7F1-B463B4F79FBD}" sibTransId="{D214B61C-A368-4425-849C-6C29568B9886}"/>
    <dgm:cxn modelId="{6B91F18D-8305-4E02-A265-1D8037BAF8C5}" srcId="{A41ACC39-5A15-4DD6-8D30-F535C24A9225}" destId="{E03453F4-CD78-42AC-82F0-D87FAF76D364}" srcOrd="10" destOrd="0" parTransId="{576F38F8-1B8B-4830-AD0A-79827EB77293}" sibTransId="{D9FD6947-3728-4B61-A604-E523A60757E8}"/>
    <dgm:cxn modelId="{20210691-F5E5-4C04-8F81-1C6D58F9A8CD}" srcId="{A41ACC39-5A15-4DD6-8D30-F535C24A9225}" destId="{1FD613D7-1DCF-45A1-85C3-84C6ECB174AE}" srcOrd="11" destOrd="0" parTransId="{CF80F1AC-8452-42E9-A2CE-27C7F894BE41}" sibTransId="{9D0C6326-C351-4FB5-BF46-80227DD0BD64}"/>
    <dgm:cxn modelId="{3ADD6091-7F46-416A-9856-7846CFE8BD2A}" srcId="{A41ACC39-5A15-4DD6-8D30-F535C24A9225}" destId="{2288E27B-7194-435A-B298-4A8934DDC184}" srcOrd="5" destOrd="0" parTransId="{891539C2-A619-42CC-924F-6A882C3800B9}" sibTransId="{8A2C1238-A349-4685-82C7-753AA977024C}"/>
    <dgm:cxn modelId="{FB167899-E6E8-4D01-877E-A832633F41C6}" type="presOf" srcId="{D03026EF-2321-43AA-BCEC-A5EF78027B51}" destId="{42E1FADC-62E4-4D5B-8585-A147A73F116D}" srcOrd="1" destOrd="0" presId="urn:microsoft.com/office/officeart/2005/8/layout/list1"/>
    <dgm:cxn modelId="{D8C9559C-D13C-4944-AD23-D71473C4FBA3}" type="presOf" srcId="{1C5F2729-B784-49C7-A449-B694A5E383E8}" destId="{CD3F982F-8CF2-4C7F-B809-ADD879E3328C}" srcOrd="1" destOrd="0" presId="urn:microsoft.com/office/officeart/2005/8/layout/list1"/>
    <dgm:cxn modelId="{23F8789C-87D7-4B69-8B5B-56AD83929685}" type="presOf" srcId="{1FD613D7-1DCF-45A1-85C3-84C6ECB174AE}" destId="{F7D90980-F9B1-41C4-9E1A-A54DADD38682}" srcOrd="1" destOrd="0" presId="urn:microsoft.com/office/officeart/2005/8/layout/list1"/>
    <dgm:cxn modelId="{ABFCE5AA-865F-4DC5-8C47-6804AE04E7A3}" type="presOf" srcId="{493CC0CB-536D-45C5-8A7E-EC4A108B1F59}" destId="{5E744614-EA14-4A47-9A4A-B3FDB690EA47}" srcOrd="1" destOrd="0" presId="urn:microsoft.com/office/officeart/2005/8/layout/list1"/>
    <dgm:cxn modelId="{A026E4AC-C1E1-4E51-A9A0-9ADFACDF8D13}" type="presOf" srcId="{1146E65A-55A5-4507-BA2E-32B44D573405}" destId="{AA8BB3A2-192A-49E5-9206-FE8E1F34FAC9}" srcOrd="0" destOrd="0" presId="urn:microsoft.com/office/officeart/2005/8/layout/list1"/>
    <dgm:cxn modelId="{27FACDAE-5660-4554-BE24-8B0AEF2E4D48}" type="presOf" srcId="{5785956E-ED13-487B-8ECD-C08D06F21FBB}" destId="{3867C234-195D-4B10-92E7-3485BBF8BCEA}" srcOrd="1" destOrd="0" presId="urn:microsoft.com/office/officeart/2005/8/layout/list1"/>
    <dgm:cxn modelId="{B087E5B3-8394-4FA7-9E80-73681397C1BA}" srcId="{A41ACC39-5A15-4DD6-8D30-F535C24A9225}" destId="{1146E65A-55A5-4507-BA2E-32B44D573405}" srcOrd="1" destOrd="0" parTransId="{B67809B5-27C8-430D-8E10-149C540DCCE4}" sibTransId="{B120321F-1019-41C3-A65A-77B310305C3E}"/>
    <dgm:cxn modelId="{1A2023C0-2D3D-4C39-A668-592465415040}" type="presOf" srcId="{2BAEF070-209E-4334-BD87-500CE55DF958}" destId="{FD92CF13-3C4F-41E1-9F0A-F829738BABFC}" srcOrd="1" destOrd="0" presId="urn:microsoft.com/office/officeart/2005/8/layout/list1"/>
    <dgm:cxn modelId="{C3CE4DC6-D99E-45E3-9822-37866AA2C2CA}" type="presOf" srcId="{1FD613D7-1DCF-45A1-85C3-84C6ECB174AE}" destId="{0CBFDB32-722D-4DD3-A4CB-8A4CCD8FCA34}" srcOrd="0" destOrd="0" presId="urn:microsoft.com/office/officeart/2005/8/layout/list1"/>
    <dgm:cxn modelId="{AD1CC8CF-6CD8-4B40-97D9-3F822D9536B5}" type="presOf" srcId="{2288E27B-7194-435A-B298-4A8934DDC184}" destId="{EB559416-3CFB-4F99-A83B-320681D48678}" srcOrd="0" destOrd="0" presId="urn:microsoft.com/office/officeart/2005/8/layout/list1"/>
    <dgm:cxn modelId="{FAF0CCCF-545D-4280-BC8E-38D4CE7121B9}" type="presOf" srcId="{2BAEF070-209E-4334-BD87-500CE55DF958}" destId="{4FC4AF8B-BB03-4EFE-81FA-E6B3A2990CD4}" srcOrd="0" destOrd="0" presId="urn:microsoft.com/office/officeart/2005/8/layout/list1"/>
    <dgm:cxn modelId="{9D9005D7-D838-4B7B-8362-5396A90E9E83}" type="presOf" srcId="{A41ACC39-5A15-4DD6-8D30-F535C24A9225}" destId="{BE5EB0BF-33D2-4CD8-9D96-B5A1E7331BEC}" srcOrd="0" destOrd="0" presId="urn:microsoft.com/office/officeart/2005/8/layout/list1"/>
    <dgm:cxn modelId="{94CCD3E6-CF45-4C9C-B580-D345B5D99424}" type="presOf" srcId="{E03453F4-CD78-42AC-82F0-D87FAF76D364}" destId="{70972B7D-ECEC-40CF-9A6A-103570719A55}" srcOrd="0" destOrd="0" presId="urn:microsoft.com/office/officeart/2005/8/layout/list1"/>
    <dgm:cxn modelId="{17FDAFE7-FC95-4B63-AA2D-AFEC46CA5942}" srcId="{A41ACC39-5A15-4DD6-8D30-F535C24A9225}" destId="{1C5F2729-B784-49C7-A449-B694A5E383E8}" srcOrd="8" destOrd="0" parTransId="{BBC44A8C-ED06-4918-B8C5-4D02533FE06F}" sibTransId="{7422BE57-2DF9-4689-9E4A-3FA1CF8A2E60}"/>
    <dgm:cxn modelId="{261F7CEC-D6CA-4438-A1F2-2F2B4A2EF13D}" type="presOf" srcId="{25656A92-DC92-480A-A8D2-8B680186606C}" destId="{97F5FB4A-02B8-4704-99FA-6F00CA75D8F2}" srcOrd="0" destOrd="0" presId="urn:microsoft.com/office/officeart/2005/8/layout/list1"/>
    <dgm:cxn modelId="{58AFB0F5-A93A-408A-BCD4-9586C9E16C01}" type="presOf" srcId="{D03026EF-2321-43AA-BCEC-A5EF78027B51}" destId="{CFE35D1D-BF6D-44E4-9A14-65DE7D81D4BF}" srcOrd="0" destOrd="0" presId="urn:microsoft.com/office/officeart/2005/8/layout/list1"/>
    <dgm:cxn modelId="{B4E3C3A2-BC84-4EB1-8F9B-AF301988C2F8}" type="presParOf" srcId="{BE5EB0BF-33D2-4CD8-9D96-B5A1E7331BEC}" destId="{8BE366D4-4137-4295-BA2E-E6C28E7C6E74}" srcOrd="0" destOrd="0" presId="urn:microsoft.com/office/officeart/2005/8/layout/list1"/>
    <dgm:cxn modelId="{20BCE131-2A9A-42BC-93C9-34CC6EFD6423}" type="presParOf" srcId="{8BE366D4-4137-4295-BA2E-E6C28E7C6E74}" destId="{10388F97-8297-4876-985B-55A4BE1A605A}" srcOrd="0" destOrd="0" presId="urn:microsoft.com/office/officeart/2005/8/layout/list1"/>
    <dgm:cxn modelId="{A29AF98F-17CF-4BFE-9E16-5F57E699F1BF}" type="presParOf" srcId="{8BE366D4-4137-4295-BA2E-E6C28E7C6E74}" destId="{FC30326C-867D-4EB2-BD87-D3D0227CA7D0}" srcOrd="1" destOrd="0" presId="urn:microsoft.com/office/officeart/2005/8/layout/list1"/>
    <dgm:cxn modelId="{4A7D461D-C58A-4D5B-812B-5BEC25E9DACE}" type="presParOf" srcId="{BE5EB0BF-33D2-4CD8-9D96-B5A1E7331BEC}" destId="{2A7E1197-1BEA-4372-8203-153E881AEC90}" srcOrd="1" destOrd="0" presId="urn:microsoft.com/office/officeart/2005/8/layout/list1"/>
    <dgm:cxn modelId="{F516DAFD-D9A4-4A42-BDA0-64B4C9ABC215}" type="presParOf" srcId="{BE5EB0BF-33D2-4CD8-9D96-B5A1E7331BEC}" destId="{FB7D94C2-2A35-4280-80A6-A5273A5981DA}" srcOrd="2" destOrd="0" presId="urn:microsoft.com/office/officeart/2005/8/layout/list1"/>
    <dgm:cxn modelId="{ED6951AC-5B6D-4560-AF38-3F167D26A76A}" type="presParOf" srcId="{BE5EB0BF-33D2-4CD8-9D96-B5A1E7331BEC}" destId="{5A202992-1147-4D3A-A212-D1ADAA49DBEB}" srcOrd="3" destOrd="0" presId="urn:microsoft.com/office/officeart/2005/8/layout/list1"/>
    <dgm:cxn modelId="{57D737F9-A386-4437-B5DD-0DFE98CBEE75}" type="presParOf" srcId="{BE5EB0BF-33D2-4CD8-9D96-B5A1E7331BEC}" destId="{E5BD8F1C-7EAA-48B8-BE06-E877861E2EB0}" srcOrd="4" destOrd="0" presId="urn:microsoft.com/office/officeart/2005/8/layout/list1"/>
    <dgm:cxn modelId="{54759CAF-01FA-4ED1-969E-EE8D16F4527A}" type="presParOf" srcId="{E5BD8F1C-7EAA-48B8-BE06-E877861E2EB0}" destId="{AA8BB3A2-192A-49E5-9206-FE8E1F34FAC9}" srcOrd="0" destOrd="0" presId="urn:microsoft.com/office/officeart/2005/8/layout/list1"/>
    <dgm:cxn modelId="{782CBF0B-C759-4BB2-88EE-E0F63A07681E}" type="presParOf" srcId="{E5BD8F1C-7EAA-48B8-BE06-E877861E2EB0}" destId="{FA21E273-51B6-4147-A86A-99465A48C9F0}" srcOrd="1" destOrd="0" presId="urn:microsoft.com/office/officeart/2005/8/layout/list1"/>
    <dgm:cxn modelId="{105813D9-186C-4F55-B323-B8892557D0C4}" type="presParOf" srcId="{BE5EB0BF-33D2-4CD8-9D96-B5A1E7331BEC}" destId="{31FD3379-D7BD-4BB1-AA3C-0AFB31B196F3}" srcOrd="5" destOrd="0" presId="urn:microsoft.com/office/officeart/2005/8/layout/list1"/>
    <dgm:cxn modelId="{C3F3C9A6-FFDB-4C56-B815-28538C61846F}" type="presParOf" srcId="{BE5EB0BF-33D2-4CD8-9D96-B5A1E7331BEC}" destId="{14AE6EEF-4ED6-4CF7-A040-9B408B64C029}" srcOrd="6" destOrd="0" presId="urn:microsoft.com/office/officeart/2005/8/layout/list1"/>
    <dgm:cxn modelId="{5F7E0F6D-D8D7-4EF1-9FCE-C139F065F20A}" type="presParOf" srcId="{BE5EB0BF-33D2-4CD8-9D96-B5A1E7331BEC}" destId="{268C0298-DF10-4BF8-9246-98F7491942F7}" srcOrd="7" destOrd="0" presId="urn:microsoft.com/office/officeart/2005/8/layout/list1"/>
    <dgm:cxn modelId="{D49CA62F-37C6-472A-8DB0-F94A4E4E8329}" type="presParOf" srcId="{BE5EB0BF-33D2-4CD8-9D96-B5A1E7331BEC}" destId="{7820F8DB-DB77-4F6D-9BB2-DA501D924B97}" srcOrd="8" destOrd="0" presId="urn:microsoft.com/office/officeart/2005/8/layout/list1"/>
    <dgm:cxn modelId="{9F9A25ED-2BAE-4062-AB41-7AD2A8635331}" type="presParOf" srcId="{7820F8DB-DB77-4F6D-9BB2-DA501D924B97}" destId="{4FC4AF8B-BB03-4EFE-81FA-E6B3A2990CD4}" srcOrd="0" destOrd="0" presId="urn:microsoft.com/office/officeart/2005/8/layout/list1"/>
    <dgm:cxn modelId="{973A4F01-DD1D-4540-A717-B84C44B0498B}" type="presParOf" srcId="{7820F8DB-DB77-4F6D-9BB2-DA501D924B97}" destId="{FD92CF13-3C4F-41E1-9F0A-F829738BABFC}" srcOrd="1" destOrd="0" presId="urn:microsoft.com/office/officeart/2005/8/layout/list1"/>
    <dgm:cxn modelId="{0380EA93-7E0E-49DA-9C08-90D48C85AEDC}" type="presParOf" srcId="{BE5EB0BF-33D2-4CD8-9D96-B5A1E7331BEC}" destId="{815A52D1-C219-4430-9A16-2FEEDCD1F217}" srcOrd="9" destOrd="0" presId="urn:microsoft.com/office/officeart/2005/8/layout/list1"/>
    <dgm:cxn modelId="{683E7D9B-7BD1-4C0E-8567-52CE3234BF9A}" type="presParOf" srcId="{BE5EB0BF-33D2-4CD8-9D96-B5A1E7331BEC}" destId="{8DBD95CC-CB06-4815-A406-7C0B98AED685}" srcOrd="10" destOrd="0" presId="urn:microsoft.com/office/officeart/2005/8/layout/list1"/>
    <dgm:cxn modelId="{78A85849-7033-46F1-905D-1A1CFB08CF7E}" type="presParOf" srcId="{BE5EB0BF-33D2-4CD8-9D96-B5A1E7331BEC}" destId="{C76C5DCA-DBC8-4FC3-9907-496105B9707E}" srcOrd="11" destOrd="0" presId="urn:microsoft.com/office/officeart/2005/8/layout/list1"/>
    <dgm:cxn modelId="{6D7AF547-8C01-422A-8DFF-110420E22ECB}" type="presParOf" srcId="{BE5EB0BF-33D2-4CD8-9D96-B5A1E7331BEC}" destId="{09895395-0662-4B58-871D-91117FAEC189}" srcOrd="12" destOrd="0" presId="urn:microsoft.com/office/officeart/2005/8/layout/list1"/>
    <dgm:cxn modelId="{72C4E4A4-5AD9-43F9-9A7A-7A016861FF8E}" type="presParOf" srcId="{09895395-0662-4B58-871D-91117FAEC189}" destId="{97F5FB4A-02B8-4704-99FA-6F00CA75D8F2}" srcOrd="0" destOrd="0" presId="urn:microsoft.com/office/officeart/2005/8/layout/list1"/>
    <dgm:cxn modelId="{762F6526-A7A5-4683-8BB7-EDD4C4CC2678}" type="presParOf" srcId="{09895395-0662-4B58-871D-91117FAEC189}" destId="{D6BA0AC4-0B1B-4859-A0F9-0EFF27358F47}" srcOrd="1" destOrd="0" presId="urn:microsoft.com/office/officeart/2005/8/layout/list1"/>
    <dgm:cxn modelId="{A8CABD86-C349-4B72-A79A-3EE4607EA453}" type="presParOf" srcId="{BE5EB0BF-33D2-4CD8-9D96-B5A1E7331BEC}" destId="{FE0F3B1D-297B-4E0B-9551-88595236295D}" srcOrd="13" destOrd="0" presId="urn:microsoft.com/office/officeart/2005/8/layout/list1"/>
    <dgm:cxn modelId="{14AFB54C-4953-4EC2-A2C7-7765D076A916}" type="presParOf" srcId="{BE5EB0BF-33D2-4CD8-9D96-B5A1E7331BEC}" destId="{653EDB6C-68C8-47D9-B14A-B9CC559956FD}" srcOrd="14" destOrd="0" presId="urn:microsoft.com/office/officeart/2005/8/layout/list1"/>
    <dgm:cxn modelId="{FA4F3C43-E615-42F4-8EEA-88358E83C758}" type="presParOf" srcId="{BE5EB0BF-33D2-4CD8-9D96-B5A1E7331BEC}" destId="{099C03A7-BB7E-4EA4-ADFF-0ABF69D119A5}" srcOrd="15" destOrd="0" presId="urn:microsoft.com/office/officeart/2005/8/layout/list1"/>
    <dgm:cxn modelId="{FB34015C-5CD7-48E5-8BC0-B64336AC2906}" type="presParOf" srcId="{BE5EB0BF-33D2-4CD8-9D96-B5A1E7331BEC}" destId="{3E491351-1CE8-48DF-BFD5-156C68AD6EC5}" srcOrd="16" destOrd="0" presId="urn:microsoft.com/office/officeart/2005/8/layout/list1"/>
    <dgm:cxn modelId="{FA497A55-7136-48FC-871A-47031BCE5394}" type="presParOf" srcId="{3E491351-1CE8-48DF-BFD5-156C68AD6EC5}" destId="{CFE35D1D-BF6D-44E4-9A14-65DE7D81D4BF}" srcOrd="0" destOrd="0" presId="urn:microsoft.com/office/officeart/2005/8/layout/list1"/>
    <dgm:cxn modelId="{6052EA66-7CD7-4450-AC96-0B3434F80640}" type="presParOf" srcId="{3E491351-1CE8-48DF-BFD5-156C68AD6EC5}" destId="{42E1FADC-62E4-4D5B-8585-A147A73F116D}" srcOrd="1" destOrd="0" presId="urn:microsoft.com/office/officeart/2005/8/layout/list1"/>
    <dgm:cxn modelId="{7CDA87B9-3BD2-4788-BF8B-10C0BCBB9C57}" type="presParOf" srcId="{BE5EB0BF-33D2-4CD8-9D96-B5A1E7331BEC}" destId="{1D5BE307-CF2C-44DE-BE2F-ED06B4E161A2}" srcOrd="17" destOrd="0" presId="urn:microsoft.com/office/officeart/2005/8/layout/list1"/>
    <dgm:cxn modelId="{4B20AE8F-A2FC-4DE5-A3AE-A457956D5B5A}" type="presParOf" srcId="{BE5EB0BF-33D2-4CD8-9D96-B5A1E7331BEC}" destId="{285E2D35-0A92-468A-881D-3054FD152169}" srcOrd="18" destOrd="0" presId="urn:microsoft.com/office/officeart/2005/8/layout/list1"/>
    <dgm:cxn modelId="{DFBD2437-FAFF-4679-862C-8D0CCF28BFBD}" type="presParOf" srcId="{BE5EB0BF-33D2-4CD8-9D96-B5A1E7331BEC}" destId="{3FAB4E8D-3AC1-4050-82BB-F32858F07AF0}" srcOrd="19" destOrd="0" presId="urn:microsoft.com/office/officeart/2005/8/layout/list1"/>
    <dgm:cxn modelId="{69B5D71B-E844-43EC-8915-E5A7CE984723}" type="presParOf" srcId="{BE5EB0BF-33D2-4CD8-9D96-B5A1E7331BEC}" destId="{763D6F3E-C084-4F7E-9B39-5AE2AAB6BAC3}" srcOrd="20" destOrd="0" presId="urn:microsoft.com/office/officeart/2005/8/layout/list1"/>
    <dgm:cxn modelId="{68EFA102-51FA-4772-84A0-BC1187531CB3}" type="presParOf" srcId="{763D6F3E-C084-4F7E-9B39-5AE2AAB6BAC3}" destId="{EB559416-3CFB-4F99-A83B-320681D48678}" srcOrd="0" destOrd="0" presId="urn:microsoft.com/office/officeart/2005/8/layout/list1"/>
    <dgm:cxn modelId="{8336870E-2EAD-4C8E-8E90-51D813B06860}" type="presParOf" srcId="{763D6F3E-C084-4F7E-9B39-5AE2AAB6BAC3}" destId="{49ADCAEC-0F52-4167-9D53-8F420C63C0E7}" srcOrd="1" destOrd="0" presId="urn:microsoft.com/office/officeart/2005/8/layout/list1"/>
    <dgm:cxn modelId="{EE4B298C-1D39-411F-A80D-0EFFC1A586E5}" type="presParOf" srcId="{BE5EB0BF-33D2-4CD8-9D96-B5A1E7331BEC}" destId="{AD2EC278-5F1C-4F9B-A896-5A95A99954EC}" srcOrd="21" destOrd="0" presId="urn:microsoft.com/office/officeart/2005/8/layout/list1"/>
    <dgm:cxn modelId="{1C49794E-357E-424A-A372-6A28CC0359B6}" type="presParOf" srcId="{BE5EB0BF-33D2-4CD8-9D96-B5A1E7331BEC}" destId="{E0A56F81-BCFF-4C94-8DE5-DCF7FEC4D58C}" srcOrd="22" destOrd="0" presId="urn:microsoft.com/office/officeart/2005/8/layout/list1"/>
    <dgm:cxn modelId="{968BBB54-3954-449E-9A38-EAB03272751A}" type="presParOf" srcId="{BE5EB0BF-33D2-4CD8-9D96-B5A1E7331BEC}" destId="{E5453188-0546-4BCC-9579-B58C42593879}" srcOrd="23" destOrd="0" presId="urn:microsoft.com/office/officeart/2005/8/layout/list1"/>
    <dgm:cxn modelId="{BF53BCA5-FFC1-4866-854B-0CAD9F3804A7}" type="presParOf" srcId="{BE5EB0BF-33D2-4CD8-9D96-B5A1E7331BEC}" destId="{B838FB89-22A4-43A6-975D-EAA553188ADF}" srcOrd="24" destOrd="0" presId="urn:microsoft.com/office/officeart/2005/8/layout/list1"/>
    <dgm:cxn modelId="{AD5F35AC-067D-4EDD-A170-3FBD7D31FEAE}" type="presParOf" srcId="{B838FB89-22A4-43A6-975D-EAA553188ADF}" destId="{6974FC33-6962-41B1-9174-D8E44EA30725}" srcOrd="0" destOrd="0" presId="urn:microsoft.com/office/officeart/2005/8/layout/list1"/>
    <dgm:cxn modelId="{63E5B0C9-24D7-491E-A6D2-583BD6F2AECA}" type="presParOf" srcId="{B838FB89-22A4-43A6-975D-EAA553188ADF}" destId="{E13DF6B0-C77A-4A33-A30C-C96780EE68DE}" srcOrd="1" destOrd="0" presId="urn:microsoft.com/office/officeart/2005/8/layout/list1"/>
    <dgm:cxn modelId="{80518068-89A6-47ED-BB1B-50FFDAD1A5EA}" type="presParOf" srcId="{BE5EB0BF-33D2-4CD8-9D96-B5A1E7331BEC}" destId="{858759A0-3AF9-4BB9-B166-5D658C49E9A0}" srcOrd="25" destOrd="0" presId="urn:microsoft.com/office/officeart/2005/8/layout/list1"/>
    <dgm:cxn modelId="{4E4FFC90-194C-417E-B0E5-69EEB135A0A5}" type="presParOf" srcId="{BE5EB0BF-33D2-4CD8-9D96-B5A1E7331BEC}" destId="{1AA97143-21A4-4AE1-9EAA-75D725DF36D8}" srcOrd="26" destOrd="0" presId="urn:microsoft.com/office/officeart/2005/8/layout/list1"/>
    <dgm:cxn modelId="{9C6603A2-7B4B-4C79-BA18-2C650344BCEB}" type="presParOf" srcId="{BE5EB0BF-33D2-4CD8-9D96-B5A1E7331BEC}" destId="{B366DB4A-AE5F-4F84-BCAE-AC5C9B5D4D5D}" srcOrd="27" destOrd="0" presId="urn:microsoft.com/office/officeart/2005/8/layout/list1"/>
    <dgm:cxn modelId="{09B6401C-AA84-4156-9D06-0E8D5AC00154}" type="presParOf" srcId="{BE5EB0BF-33D2-4CD8-9D96-B5A1E7331BEC}" destId="{50374A37-A347-4EAA-9A51-AF766C200200}" srcOrd="28" destOrd="0" presId="urn:microsoft.com/office/officeart/2005/8/layout/list1"/>
    <dgm:cxn modelId="{6F63DF55-6BBC-4E99-9BF7-E4C8979D4FDE}" type="presParOf" srcId="{50374A37-A347-4EAA-9A51-AF766C200200}" destId="{30CBB512-C721-4FD3-855A-C808F2ADB95B}" srcOrd="0" destOrd="0" presId="urn:microsoft.com/office/officeart/2005/8/layout/list1"/>
    <dgm:cxn modelId="{5DBC2413-05B7-45BE-A5F5-C58B7CC72CDB}" type="presParOf" srcId="{50374A37-A347-4EAA-9A51-AF766C200200}" destId="{3867C234-195D-4B10-92E7-3485BBF8BCEA}" srcOrd="1" destOrd="0" presId="urn:microsoft.com/office/officeart/2005/8/layout/list1"/>
    <dgm:cxn modelId="{73E425F2-74E6-4576-BFD0-2E3EBCA48F2F}" type="presParOf" srcId="{BE5EB0BF-33D2-4CD8-9D96-B5A1E7331BEC}" destId="{C78EEC82-2B9F-43AE-A8C7-C2233A7051A7}" srcOrd="29" destOrd="0" presId="urn:microsoft.com/office/officeart/2005/8/layout/list1"/>
    <dgm:cxn modelId="{38D2B96A-6088-4DB8-AD76-C030412BAAA1}" type="presParOf" srcId="{BE5EB0BF-33D2-4CD8-9D96-B5A1E7331BEC}" destId="{2AE3CCAC-9F5D-43BB-880C-9F778C63AFAD}" srcOrd="30" destOrd="0" presId="urn:microsoft.com/office/officeart/2005/8/layout/list1"/>
    <dgm:cxn modelId="{DF88F3DD-B7E2-417E-A9D2-501E97FB0238}" type="presParOf" srcId="{BE5EB0BF-33D2-4CD8-9D96-B5A1E7331BEC}" destId="{FA9F5F3A-804A-41DB-8F47-C0E5AB583BC9}" srcOrd="31" destOrd="0" presId="urn:microsoft.com/office/officeart/2005/8/layout/list1"/>
    <dgm:cxn modelId="{A77609AF-847F-4EEE-97F2-D1F82C17BCF7}" type="presParOf" srcId="{BE5EB0BF-33D2-4CD8-9D96-B5A1E7331BEC}" destId="{BC7BF21E-32BD-4E9A-84E5-279DD5C2BA11}" srcOrd="32" destOrd="0" presId="urn:microsoft.com/office/officeart/2005/8/layout/list1"/>
    <dgm:cxn modelId="{E3ADD8CF-E25E-4177-9667-1898906B8E5F}" type="presParOf" srcId="{BC7BF21E-32BD-4E9A-84E5-279DD5C2BA11}" destId="{3E58DFBA-6F3A-4A0C-93F0-254BF662F4F9}" srcOrd="0" destOrd="0" presId="urn:microsoft.com/office/officeart/2005/8/layout/list1"/>
    <dgm:cxn modelId="{1C05DD61-05F2-4514-923A-DEF58D834410}" type="presParOf" srcId="{BC7BF21E-32BD-4E9A-84E5-279DD5C2BA11}" destId="{CD3F982F-8CF2-4C7F-B809-ADD879E3328C}" srcOrd="1" destOrd="0" presId="urn:microsoft.com/office/officeart/2005/8/layout/list1"/>
    <dgm:cxn modelId="{A2BFAE37-152F-4235-926E-296036C8B05D}" type="presParOf" srcId="{BE5EB0BF-33D2-4CD8-9D96-B5A1E7331BEC}" destId="{5C643D5E-48DD-4F27-8F2C-2DFC612533CB}" srcOrd="33" destOrd="0" presId="urn:microsoft.com/office/officeart/2005/8/layout/list1"/>
    <dgm:cxn modelId="{242FD289-64DC-44D9-8264-5D353570F5DC}" type="presParOf" srcId="{BE5EB0BF-33D2-4CD8-9D96-B5A1E7331BEC}" destId="{6E6F42E6-5EC0-4156-BBEA-B1726A288315}" srcOrd="34" destOrd="0" presId="urn:microsoft.com/office/officeart/2005/8/layout/list1"/>
    <dgm:cxn modelId="{75D316C7-945F-45EC-A5BC-B8B4CB081513}" type="presParOf" srcId="{BE5EB0BF-33D2-4CD8-9D96-B5A1E7331BEC}" destId="{044C7363-AD77-4186-B030-D0FA84F4593E}" srcOrd="35" destOrd="0" presId="urn:microsoft.com/office/officeart/2005/8/layout/list1"/>
    <dgm:cxn modelId="{6E14E9E6-3157-4B39-AF7C-84780BEEDE49}" type="presParOf" srcId="{BE5EB0BF-33D2-4CD8-9D96-B5A1E7331BEC}" destId="{3922A5E7-0D8E-4B37-9D5C-D8CE7D748E38}" srcOrd="36" destOrd="0" presId="urn:microsoft.com/office/officeart/2005/8/layout/list1"/>
    <dgm:cxn modelId="{1EB1D661-1ED8-425A-8AFA-85A67D6C0BBD}" type="presParOf" srcId="{3922A5E7-0D8E-4B37-9D5C-D8CE7D748E38}" destId="{7F624C2A-8301-4B0B-9242-03DEC214BCEB}" srcOrd="0" destOrd="0" presId="urn:microsoft.com/office/officeart/2005/8/layout/list1"/>
    <dgm:cxn modelId="{7949622B-3E8E-4715-8CCE-AD8DDCAE534B}" type="presParOf" srcId="{3922A5E7-0D8E-4B37-9D5C-D8CE7D748E38}" destId="{5E744614-EA14-4A47-9A4A-B3FDB690EA47}" srcOrd="1" destOrd="0" presId="urn:microsoft.com/office/officeart/2005/8/layout/list1"/>
    <dgm:cxn modelId="{9C4FC265-CBB1-4887-A8CE-377C42E9B2E3}" type="presParOf" srcId="{BE5EB0BF-33D2-4CD8-9D96-B5A1E7331BEC}" destId="{5F94118C-6A61-462D-9F1B-D0921498CDF6}" srcOrd="37" destOrd="0" presId="urn:microsoft.com/office/officeart/2005/8/layout/list1"/>
    <dgm:cxn modelId="{58432150-F5AF-4EEA-8B7D-B7842BE61ABF}" type="presParOf" srcId="{BE5EB0BF-33D2-4CD8-9D96-B5A1E7331BEC}" destId="{701B1E5F-5796-41C1-B7A9-9F15873DE5CF}" srcOrd="38" destOrd="0" presId="urn:microsoft.com/office/officeart/2005/8/layout/list1"/>
    <dgm:cxn modelId="{874EB93C-A5FF-42AC-831C-43F6E29976B8}" type="presParOf" srcId="{BE5EB0BF-33D2-4CD8-9D96-B5A1E7331BEC}" destId="{B64F31F7-E0C0-4794-BA49-E1197ED72857}" srcOrd="39" destOrd="0" presId="urn:microsoft.com/office/officeart/2005/8/layout/list1"/>
    <dgm:cxn modelId="{C7351AF7-4421-469C-959E-D8BA2DE9C31B}" type="presParOf" srcId="{BE5EB0BF-33D2-4CD8-9D96-B5A1E7331BEC}" destId="{007049D9-202C-4869-B5EE-4DF66C22A8EE}" srcOrd="40" destOrd="0" presId="urn:microsoft.com/office/officeart/2005/8/layout/list1"/>
    <dgm:cxn modelId="{274047E4-FE4C-45DD-B24E-278947EADC33}" type="presParOf" srcId="{007049D9-202C-4869-B5EE-4DF66C22A8EE}" destId="{70972B7D-ECEC-40CF-9A6A-103570719A55}" srcOrd="0" destOrd="0" presId="urn:microsoft.com/office/officeart/2005/8/layout/list1"/>
    <dgm:cxn modelId="{7F250509-83BC-4FAA-9FB0-B1CB03F38283}" type="presParOf" srcId="{007049D9-202C-4869-B5EE-4DF66C22A8EE}" destId="{A5D2757E-098F-454B-B05E-C28202E21FED}" srcOrd="1" destOrd="0" presId="urn:microsoft.com/office/officeart/2005/8/layout/list1"/>
    <dgm:cxn modelId="{CBE72522-4D33-4869-9712-B28067228804}" type="presParOf" srcId="{BE5EB0BF-33D2-4CD8-9D96-B5A1E7331BEC}" destId="{106C1B13-1A26-4E3B-B62C-6C1A799D1309}" srcOrd="41" destOrd="0" presId="urn:microsoft.com/office/officeart/2005/8/layout/list1"/>
    <dgm:cxn modelId="{D8812F51-75C3-47A6-BB69-47CC0B101B14}" type="presParOf" srcId="{BE5EB0BF-33D2-4CD8-9D96-B5A1E7331BEC}" destId="{45729F6E-CB31-4F40-A6F7-C54DBCBF04CE}" srcOrd="42" destOrd="0" presId="urn:microsoft.com/office/officeart/2005/8/layout/list1"/>
    <dgm:cxn modelId="{92D13159-DE1C-4502-80BD-1C73D17C0822}" type="presParOf" srcId="{BE5EB0BF-33D2-4CD8-9D96-B5A1E7331BEC}" destId="{9E68C617-DFA9-40E2-AD67-140BDAE1D7DB}" srcOrd="43" destOrd="0" presId="urn:microsoft.com/office/officeart/2005/8/layout/list1"/>
    <dgm:cxn modelId="{FB8323C0-5E8D-405C-819A-07F62BAD3FE5}" type="presParOf" srcId="{BE5EB0BF-33D2-4CD8-9D96-B5A1E7331BEC}" destId="{6A652F78-F433-4152-A98D-556FDA0B22FF}" srcOrd="44" destOrd="0" presId="urn:microsoft.com/office/officeart/2005/8/layout/list1"/>
    <dgm:cxn modelId="{24860A83-C8A7-4472-B2AD-12228B694140}" type="presParOf" srcId="{6A652F78-F433-4152-A98D-556FDA0B22FF}" destId="{0CBFDB32-722D-4DD3-A4CB-8A4CCD8FCA34}" srcOrd="0" destOrd="0" presId="urn:microsoft.com/office/officeart/2005/8/layout/list1"/>
    <dgm:cxn modelId="{2E02F990-C886-4DDE-8EC0-595B3743E6B2}" type="presParOf" srcId="{6A652F78-F433-4152-A98D-556FDA0B22FF}" destId="{F7D90980-F9B1-41C4-9E1A-A54DADD38682}" srcOrd="1" destOrd="0" presId="urn:microsoft.com/office/officeart/2005/8/layout/list1"/>
    <dgm:cxn modelId="{ACCB82AD-EF41-476D-829C-6F6E5380C70E}" type="presParOf" srcId="{BE5EB0BF-33D2-4CD8-9D96-B5A1E7331BEC}" destId="{FA806C8D-B85C-4E16-81CA-C3CBEDCBAC4A}" srcOrd="45" destOrd="0" presId="urn:microsoft.com/office/officeart/2005/8/layout/list1"/>
    <dgm:cxn modelId="{BF80ED18-8D2F-4A37-8055-1CF1A059F4FC}" type="presParOf" srcId="{BE5EB0BF-33D2-4CD8-9D96-B5A1E7331BEC}" destId="{B83F50F6-29C2-4FE3-8751-1D56F7CDFF46}" srcOrd="4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41ACC39-5A15-4DD6-8D30-F535C24A9225}" type="doc">
      <dgm:prSet loTypeId="urn:microsoft.com/office/officeart/2005/8/layout/list1" loCatId="list" qsTypeId="urn:microsoft.com/office/officeart/2005/8/quickstyle/simple1" qsCatId="simple" csTypeId="urn:microsoft.com/office/officeart/2005/8/colors/accent4_1" csCatId="accent4" phldr="1"/>
      <dgm:spPr/>
      <dgm:t>
        <a:bodyPr/>
        <a:lstStyle/>
        <a:p>
          <a:endParaRPr lang="en-US"/>
        </a:p>
      </dgm:t>
    </dgm:pt>
    <dgm:pt modelId="{08EEE67A-D503-4E06-8B7B-198917D14674}">
      <dgm:prSet phldrT="[Text]"/>
      <dgm:spPr>
        <a:solidFill>
          <a:schemeClr val="lt1">
            <a:hueOff val="0"/>
            <a:satOff val="0"/>
            <a:lumOff val="0"/>
          </a:schemeClr>
        </a:solidFill>
        <a:ln>
          <a:solidFill>
            <a:srgbClr val="000627"/>
          </a:solidFill>
        </a:ln>
      </dgm:spPr>
      <dgm:t>
        <a:bodyPr/>
        <a:lstStyle/>
        <a:p>
          <a:r>
            <a:rPr lang="en-US" dirty="0"/>
            <a:t>Introduction to Esri Redistricting</a:t>
          </a:r>
        </a:p>
      </dgm:t>
    </dgm:pt>
    <dgm:pt modelId="{6F93B6E6-4882-496C-99EA-46676C39225A}" type="parTrans" cxnId="{972D1731-DDC2-44BA-80C9-786627A8B0BB}">
      <dgm:prSet/>
      <dgm:spPr/>
      <dgm:t>
        <a:bodyPr/>
        <a:lstStyle/>
        <a:p>
          <a:endParaRPr lang="en-US"/>
        </a:p>
      </dgm:t>
    </dgm:pt>
    <dgm:pt modelId="{741DF50B-6153-4F08-95CA-45311D58D273}" type="sibTrans" cxnId="{972D1731-DDC2-44BA-80C9-786627A8B0BB}">
      <dgm:prSet/>
      <dgm:spPr/>
      <dgm:t>
        <a:bodyPr/>
        <a:lstStyle/>
        <a:p>
          <a:endParaRPr lang="en-US"/>
        </a:p>
      </dgm:t>
    </dgm:pt>
    <dgm:pt modelId="{C99A5757-30AD-49B0-B206-8B84EEAE1F0B}">
      <dgm:prSet phldrT="[Text]"/>
      <dgm:spPr>
        <a:solidFill>
          <a:schemeClr val="lt1">
            <a:hueOff val="0"/>
            <a:satOff val="0"/>
            <a:lumOff val="0"/>
          </a:schemeClr>
        </a:solidFill>
        <a:ln>
          <a:solidFill>
            <a:srgbClr val="000627"/>
          </a:solidFill>
        </a:ln>
      </dgm:spPr>
      <dgm:t>
        <a:bodyPr/>
        <a:lstStyle/>
        <a:p>
          <a:r>
            <a:rPr lang="en-US" dirty="0"/>
            <a:t>Lesson 1: Introduction</a:t>
          </a:r>
        </a:p>
      </dgm:t>
    </dgm:pt>
    <dgm:pt modelId="{CD65052F-6F8E-4703-B2DC-68AE22725C4F}" type="parTrans" cxnId="{059C137C-0E71-49C4-ABED-22143294502A}">
      <dgm:prSet/>
      <dgm:spPr/>
      <dgm:t>
        <a:bodyPr/>
        <a:lstStyle/>
        <a:p>
          <a:endParaRPr lang="en-US"/>
        </a:p>
      </dgm:t>
    </dgm:pt>
    <dgm:pt modelId="{D3820D71-4C31-46BA-8572-46C0C55C00B8}" type="sibTrans" cxnId="{059C137C-0E71-49C4-ABED-22143294502A}">
      <dgm:prSet/>
      <dgm:spPr/>
      <dgm:t>
        <a:bodyPr/>
        <a:lstStyle/>
        <a:p>
          <a:endParaRPr lang="en-US"/>
        </a:p>
      </dgm:t>
    </dgm:pt>
    <dgm:pt modelId="{09800175-F970-4A17-83D8-EF9D7553B90A}">
      <dgm:prSet phldrT="[Text]"/>
      <dgm:spPr>
        <a:solidFill>
          <a:schemeClr val="lt1">
            <a:hueOff val="0"/>
            <a:satOff val="0"/>
            <a:lumOff val="0"/>
          </a:schemeClr>
        </a:solidFill>
        <a:ln>
          <a:solidFill>
            <a:srgbClr val="000627"/>
          </a:solidFill>
        </a:ln>
      </dgm:spPr>
      <dgm:t>
        <a:bodyPr/>
        <a:lstStyle/>
        <a:p>
          <a:r>
            <a:rPr lang="en-US" dirty="0"/>
            <a:t>Lesson 3: Create a District Plan</a:t>
          </a:r>
        </a:p>
      </dgm:t>
    </dgm:pt>
    <dgm:pt modelId="{68DC5181-7036-41CE-A6E6-EFD515BD5A02}" type="parTrans" cxnId="{8084B329-2E8B-4CD9-BCF5-CCF9541D1BCC}">
      <dgm:prSet/>
      <dgm:spPr/>
      <dgm:t>
        <a:bodyPr/>
        <a:lstStyle/>
        <a:p>
          <a:endParaRPr lang="en-US"/>
        </a:p>
      </dgm:t>
    </dgm:pt>
    <dgm:pt modelId="{4C723C57-35E5-4C66-99F1-73C15DDDDA27}" type="sibTrans" cxnId="{8084B329-2E8B-4CD9-BCF5-CCF9541D1BCC}">
      <dgm:prSet/>
      <dgm:spPr/>
      <dgm:t>
        <a:bodyPr/>
        <a:lstStyle/>
        <a:p>
          <a:endParaRPr lang="en-US"/>
        </a:p>
      </dgm:t>
    </dgm:pt>
    <dgm:pt modelId="{2527FA88-E708-4A42-883A-F71F74A0CF01}">
      <dgm:prSet phldrT="[Text]"/>
      <dgm:spPr>
        <a:solidFill>
          <a:schemeClr val="lt1">
            <a:hueOff val="0"/>
            <a:satOff val="0"/>
            <a:lumOff val="0"/>
          </a:schemeClr>
        </a:solidFill>
        <a:ln>
          <a:solidFill>
            <a:srgbClr val="000627"/>
          </a:solidFill>
        </a:ln>
      </dgm:spPr>
      <dgm:t>
        <a:bodyPr/>
        <a:lstStyle/>
        <a:p>
          <a:r>
            <a:rPr lang="en-US" dirty="0"/>
            <a:t>Lesson 4: Set Up the District Plan</a:t>
          </a:r>
        </a:p>
      </dgm:t>
    </dgm:pt>
    <dgm:pt modelId="{17D458FF-C9CA-4CDE-93CC-8D5D1B94565C}" type="parTrans" cxnId="{23F1DAFD-D14B-477B-A2A9-1E5831C643B5}">
      <dgm:prSet/>
      <dgm:spPr/>
      <dgm:t>
        <a:bodyPr/>
        <a:lstStyle/>
        <a:p>
          <a:endParaRPr lang="en-US"/>
        </a:p>
      </dgm:t>
    </dgm:pt>
    <dgm:pt modelId="{DEE9421C-321B-4BDC-BAD6-C7869173ACBF}" type="sibTrans" cxnId="{23F1DAFD-D14B-477B-A2A9-1E5831C643B5}">
      <dgm:prSet/>
      <dgm:spPr/>
      <dgm:t>
        <a:bodyPr/>
        <a:lstStyle/>
        <a:p>
          <a:endParaRPr lang="en-US"/>
        </a:p>
      </dgm:t>
    </dgm:pt>
    <dgm:pt modelId="{E50F4341-D34E-467D-97E4-5AF8453B002B}">
      <dgm:prSet phldrT="[Text]"/>
      <dgm:spPr>
        <a:solidFill>
          <a:schemeClr val="lt1">
            <a:hueOff val="0"/>
            <a:satOff val="0"/>
            <a:lumOff val="0"/>
          </a:schemeClr>
        </a:solidFill>
        <a:ln>
          <a:solidFill>
            <a:srgbClr val="000627"/>
          </a:solidFill>
        </a:ln>
      </dgm:spPr>
      <dgm:t>
        <a:bodyPr/>
        <a:lstStyle/>
        <a:p>
          <a:r>
            <a:rPr lang="en-US" dirty="0"/>
            <a:t>Lesson 5: Plan Management</a:t>
          </a:r>
        </a:p>
      </dgm:t>
    </dgm:pt>
    <dgm:pt modelId="{533A9C5A-03AC-4E6B-940B-E2B18E80220E}" type="parTrans" cxnId="{671D7C42-DE50-407E-9B2D-30D35A3715F4}">
      <dgm:prSet/>
      <dgm:spPr/>
      <dgm:t>
        <a:bodyPr/>
        <a:lstStyle/>
        <a:p>
          <a:endParaRPr lang="en-US"/>
        </a:p>
      </dgm:t>
    </dgm:pt>
    <dgm:pt modelId="{81197F3C-4F15-4373-981F-CD1F3D4C583E}" type="sibTrans" cxnId="{671D7C42-DE50-407E-9B2D-30D35A3715F4}">
      <dgm:prSet/>
      <dgm:spPr/>
      <dgm:t>
        <a:bodyPr/>
        <a:lstStyle/>
        <a:p>
          <a:endParaRPr lang="en-US"/>
        </a:p>
      </dgm:t>
    </dgm:pt>
    <dgm:pt modelId="{1A9689FA-BAB5-4497-BAC8-D823B718256E}">
      <dgm:prSet phldrT="[Text]"/>
      <dgm:spPr>
        <a:solidFill>
          <a:schemeClr val="lt1">
            <a:hueOff val="0"/>
            <a:satOff val="0"/>
            <a:lumOff val="0"/>
          </a:schemeClr>
        </a:solidFill>
        <a:ln>
          <a:solidFill>
            <a:srgbClr val="000627"/>
          </a:solidFill>
        </a:ln>
      </dgm:spPr>
      <dgm:t>
        <a:bodyPr/>
        <a:lstStyle/>
        <a:p>
          <a:r>
            <a:rPr lang="en-US" dirty="0"/>
            <a:t>Lesson 6: Advanced Redistricting </a:t>
          </a:r>
        </a:p>
      </dgm:t>
    </dgm:pt>
    <dgm:pt modelId="{AF690DE6-C12C-46DA-AF17-680B56E0BADD}" type="parTrans" cxnId="{C6B98575-9C62-4D6F-8BF4-A2D28A34FBEE}">
      <dgm:prSet/>
      <dgm:spPr/>
      <dgm:t>
        <a:bodyPr/>
        <a:lstStyle/>
        <a:p>
          <a:endParaRPr lang="en-US"/>
        </a:p>
      </dgm:t>
    </dgm:pt>
    <dgm:pt modelId="{1DDAF8B2-2780-4C7D-A1DE-967C6F2B5B38}" type="sibTrans" cxnId="{C6B98575-9C62-4D6F-8BF4-A2D28A34FBEE}">
      <dgm:prSet/>
      <dgm:spPr/>
      <dgm:t>
        <a:bodyPr/>
        <a:lstStyle/>
        <a:p>
          <a:endParaRPr lang="en-US"/>
        </a:p>
      </dgm:t>
    </dgm:pt>
    <dgm:pt modelId="{F9B165AB-A64C-45A6-B6F1-F73A60930F66}">
      <dgm:prSet phldrT="[Text]"/>
      <dgm:spPr>
        <a:solidFill>
          <a:schemeClr val="lt1">
            <a:hueOff val="0"/>
            <a:satOff val="0"/>
            <a:lumOff val="0"/>
          </a:schemeClr>
        </a:solidFill>
        <a:ln>
          <a:solidFill>
            <a:srgbClr val="000627"/>
          </a:solidFill>
        </a:ln>
      </dgm:spPr>
      <dgm:t>
        <a:bodyPr/>
        <a:lstStyle/>
        <a:p>
          <a:r>
            <a:rPr lang="en-US" dirty="0"/>
            <a:t>Lesson 7: Sharing the Plan</a:t>
          </a:r>
        </a:p>
      </dgm:t>
    </dgm:pt>
    <dgm:pt modelId="{1BDBB856-C632-4A84-84CF-A2D8732A7CFD}" type="parTrans" cxnId="{9EB4A345-87CE-4423-9363-36FE51B89BEB}">
      <dgm:prSet/>
      <dgm:spPr/>
      <dgm:t>
        <a:bodyPr/>
        <a:lstStyle/>
        <a:p>
          <a:endParaRPr lang="en-US"/>
        </a:p>
      </dgm:t>
    </dgm:pt>
    <dgm:pt modelId="{7DE10579-25AA-475E-A7F2-FE8254C5C7F0}" type="sibTrans" cxnId="{9EB4A345-87CE-4423-9363-36FE51B89BEB}">
      <dgm:prSet/>
      <dgm:spPr/>
      <dgm:t>
        <a:bodyPr/>
        <a:lstStyle/>
        <a:p>
          <a:endParaRPr lang="en-US"/>
        </a:p>
      </dgm:t>
    </dgm:pt>
    <dgm:pt modelId="{42C18E8E-D7FE-41D7-AD92-66ABCDE27517}">
      <dgm:prSet phldrT="[Text]"/>
      <dgm:spPr>
        <a:solidFill>
          <a:schemeClr val="lt1">
            <a:hueOff val="0"/>
            <a:satOff val="0"/>
            <a:lumOff val="0"/>
          </a:schemeClr>
        </a:solidFill>
        <a:ln>
          <a:solidFill>
            <a:srgbClr val="000627"/>
          </a:solidFill>
        </a:ln>
      </dgm:spPr>
      <dgm:t>
        <a:bodyPr/>
        <a:lstStyle/>
        <a:p>
          <a:r>
            <a:rPr lang="en-US" dirty="0"/>
            <a:t>Lesson 9: Submitting the Plan</a:t>
          </a:r>
        </a:p>
      </dgm:t>
    </dgm:pt>
    <dgm:pt modelId="{6C5358C2-690D-49F6-91AA-3FE56AD94A36}" type="parTrans" cxnId="{5E646EA1-3471-40E8-B5DB-0A0EAE87E66E}">
      <dgm:prSet/>
      <dgm:spPr/>
      <dgm:t>
        <a:bodyPr/>
        <a:lstStyle/>
        <a:p>
          <a:endParaRPr lang="en-US"/>
        </a:p>
      </dgm:t>
    </dgm:pt>
    <dgm:pt modelId="{6A7E8449-EE1D-4D03-A777-1A9E26B798B3}" type="sibTrans" cxnId="{5E646EA1-3471-40E8-B5DB-0A0EAE87E66E}">
      <dgm:prSet/>
      <dgm:spPr/>
      <dgm:t>
        <a:bodyPr/>
        <a:lstStyle/>
        <a:p>
          <a:endParaRPr lang="en-US"/>
        </a:p>
      </dgm:t>
    </dgm:pt>
    <dgm:pt modelId="{EF93546F-DE19-4210-9C36-17EAA0B6F5D4}">
      <dgm:prSet phldrT="[Text]"/>
      <dgm:spPr>
        <a:solidFill>
          <a:schemeClr val="lt1">
            <a:hueOff val="0"/>
            <a:satOff val="0"/>
            <a:lumOff val="0"/>
          </a:schemeClr>
        </a:solidFill>
        <a:ln>
          <a:solidFill>
            <a:srgbClr val="000627"/>
          </a:solidFill>
        </a:ln>
      </dgm:spPr>
      <dgm:t>
        <a:bodyPr/>
        <a:lstStyle/>
        <a:p>
          <a:r>
            <a:rPr lang="en-US" dirty="0"/>
            <a:t>Wrap-Up</a:t>
          </a:r>
        </a:p>
      </dgm:t>
    </dgm:pt>
    <dgm:pt modelId="{77F4A364-0179-40F8-A18F-894745F51913}" type="parTrans" cxnId="{1B5BC7C7-E6F0-42A7-8C0E-F92A8E9064CB}">
      <dgm:prSet/>
      <dgm:spPr/>
      <dgm:t>
        <a:bodyPr/>
        <a:lstStyle/>
        <a:p>
          <a:endParaRPr lang="en-US"/>
        </a:p>
      </dgm:t>
    </dgm:pt>
    <dgm:pt modelId="{49B312A6-44CB-485E-90A2-00DD57B5A530}" type="sibTrans" cxnId="{1B5BC7C7-E6F0-42A7-8C0E-F92A8E9064CB}">
      <dgm:prSet/>
      <dgm:spPr/>
      <dgm:t>
        <a:bodyPr/>
        <a:lstStyle/>
        <a:p>
          <a:endParaRPr lang="en-US"/>
        </a:p>
      </dgm:t>
    </dgm:pt>
    <dgm:pt modelId="{168CF2B2-735D-4D42-9DEE-7B7EBFF42993}">
      <dgm:prSet phldrT="[Text]"/>
      <dgm:spPr>
        <a:solidFill>
          <a:schemeClr val="lt1">
            <a:hueOff val="0"/>
            <a:satOff val="0"/>
            <a:lumOff val="0"/>
          </a:schemeClr>
        </a:solidFill>
        <a:ln>
          <a:solidFill>
            <a:srgbClr val="000627"/>
          </a:solidFill>
        </a:ln>
      </dgm:spPr>
      <dgm:t>
        <a:bodyPr/>
        <a:lstStyle/>
        <a:p>
          <a:r>
            <a:rPr lang="en-US" dirty="0"/>
            <a:t>Lesson 2: Getting Started</a:t>
          </a:r>
        </a:p>
      </dgm:t>
    </dgm:pt>
    <dgm:pt modelId="{EDDB0A4F-885B-434E-BDAA-0D4555500727}" type="parTrans" cxnId="{0E670294-CD5D-4881-B35C-29A5E9751A64}">
      <dgm:prSet/>
      <dgm:spPr/>
    </dgm:pt>
    <dgm:pt modelId="{4BAB608C-0AB7-41D2-8156-6541F993C952}" type="sibTrans" cxnId="{0E670294-CD5D-4881-B35C-29A5E9751A64}">
      <dgm:prSet/>
      <dgm:spPr/>
    </dgm:pt>
    <dgm:pt modelId="{DFC81D68-709A-4DCF-8220-94ECF36A3FE8}">
      <dgm:prSet phldrT="[Text]"/>
      <dgm:spPr>
        <a:solidFill>
          <a:schemeClr val="lt1">
            <a:hueOff val="0"/>
            <a:satOff val="0"/>
            <a:lumOff val="0"/>
          </a:schemeClr>
        </a:solidFill>
        <a:ln>
          <a:solidFill>
            <a:srgbClr val="000627"/>
          </a:solidFill>
        </a:ln>
      </dgm:spPr>
      <dgm:t>
        <a:bodyPr/>
        <a:lstStyle/>
        <a:p>
          <a:r>
            <a:rPr lang="en-US" dirty="0"/>
            <a:t>Lesson 10: Administration</a:t>
          </a:r>
        </a:p>
      </dgm:t>
    </dgm:pt>
    <dgm:pt modelId="{170D58A3-0985-4CC5-81B0-B7962BBF495C}" type="parTrans" cxnId="{64D69573-1934-4DEC-9595-14E1D1E03AD2}">
      <dgm:prSet/>
      <dgm:spPr/>
    </dgm:pt>
    <dgm:pt modelId="{6BD347CF-E280-47FB-874C-28CB64976210}" type="sibTrans" cxnId="{64D69573-1934-4DEC-9595-14E1D1E03AD2}">
      <dgm:prSet/>
      <dgm:spPr/>
    </dgm:pt>
    <dgm:pt modelId="{35638AC1-705E-4716-8A92-F6998A066972}">
      <dgm:prSet phldrT="[Text]"/>
      <dgm:spPr>
        <a:solidFill>
          <a:schemeClr val="lt1">
            <a:hueOff val="0"/>
            <a:satOff val="0"/>
            <a:lumOff val="0"/>
          </a:schemeClr>
        </a:solidFill>
        <a:ln>
          <a:solidFill>
            <a:srgbClr val="000627"/>
          </a:solidFill>
        </a:ln>
      </dgm:spPr>
      <dgm:t>
        <a:bodyPr/>
        <a:lstStyle/>
        <a:p>
          <a:r>
            <a:rPr lang="en-US" dirty="0"/>
            <a:t>Lesson 8: Reviewing Redistricting Plans</a:t>
          </a:r>
        </a:p>
      </dgm:t>
    </dgm:pt>
    <dgm:pt modelId="{2A295A87-A481-4647-9F13-45C83EC21806}" type="parTrans" cxnId="{A9E6F29A-51AE-4048-ADF1-BC200BA5C6F9}">
      <dgm:prSet/>
      <dgm:spPr/>
    </dgm:pt>
    <dgm:pt modelId="{BB18034C-5FE2-4B43-AC3B-DB75901B3201}" type="sibTrans" cxnId="{A9E6F29A-51AE-4048-ADF1-BC200BA5C6F9}">
      <dgm:prSet/>
      <dgm:spPr/>
    </dgm:pt>
    <dgm:pt modelId="{BE5EB0BF-33D2-4CD8-9D96-B5A1E7331BEC}" type="pres">
      <dgm:prSet presAssocID="{A41ACC39-5A15-4DD6-8D30-F535C24A9225}" presName="linear" presStyleCnt="0">
        <dgm:presLayoutVars>
          <dgm:dir/>
          <dgm:animLvl val="lvl"/>
          <dgm:resizeHandles val="exact"/>
        </dgm:presLayoutVars>
      </dgm:prSet>
      <dgm:spPr/>
    </dgm:pt>
    <dgm:pt modelId="{8BE366D4-4137-4295-BA2E-E6C28E7C6E74}" type="pres">
      <dgm:prSet presAssocID="{08EEE67A-D503-4E06-8B7B-198917D14674}" presName="parentLin" presStyleCnt="0"/>
      <dgm:spPr/>
    </dgm:pt>
    <dgm:pt modelId="{10388F97-8297-4876-985B-55A4BE1A605A}" type="pres">
      <dgm:prSet presAssocID="{08EEE67A-D503-4E06-8B7B-198917D14674}" presName="parentLeftMargin" presStyleLbl="node1" presStyleIdx="0" presStyleCnt="12"/>
      <dgm:spPr/>
    </dgm:pt>
    <dgm:pt modelId="{FC30326C-867D-4EB2-BD87-D3D0227CA7D0}" type="pres">
      <dgm:prSet presAssocID="{08EEE67A-D503-4E06-8B7B-198917D14674}" presName="parentText" presStyleLbl="node1" presStyleIdx="0" presStyleCnt="12">
        <dgm:presLayoutVars>
          <dgm:chMax val="0"/>
          <dgm:bulletEnabled val="1"/>
        </dgm:presLayoutVars>
      </dgm:prSet>
      <dgm:spPr/>
    </dgm:pt>
    <dgm:pt modelId="{2A7E1197-1BEA-4372-8203-153E881AEC90}" type="pres">
      <dgm:prSet presAssocID="{08EEE67A-D503-4E06-8B7B-198917D14674}" presName="negativeSpace" presStyleCnt="0"/>
      <dgm:spPr/>
    </dgm:pt>
    <dgm:pt modelId="{FB7D94C2-2A35-4280-80A6-A5273A5981DA}" type="pres">
      <dgm:prSet presAssocID="{08EEE67A-D503-4E06-8B7B-198917D14674}" presName="childText" presStyleLbl="conFgAcc1" presStyleIdx="0" presStyleCnt="12" custLinFactNeighborY="10207">
        <dgm:presLayoutVars>
          <dgm:bulletEnabled val="1"/>
        </dgm:presLayoutVars>
      </dgm:prSet>
      <dgm:spPr>
        <a:solidFill>
          <a:srgbClr val="3884C5">
            <a:alpha val="55000"/>
          </a:srgbClr>
        </a:solidFill>
        <a:ln>
          <a:solidFill>
            <a:srgbClr val="000627"/>
          </a:solidFill>
        </a:ln>
      </dgm:spPr>
    </dgm:pt>
    <dgm:pt modelId="{5A202992-1147-4D3A-A212-D1ADAA49DBEB}" type="pres">
      <dgm:prSet presAssocID="{741DF50B-6153-4F08-95CA-45311D58D273}" presName="spaceBetweenRectangles" presStyleCnt="0"/>
      <dgm:spPr/>
    </dgm:pt>
    <dgm:pt modelId="{E3E98486-01F4-4D65-92B3-066ACC3AEEF0}" type="pres">
      <dgm:prSet presAssocID="{C99A5757-30AD-49B0-B206-8B84EEAE1F0B}" presName="parentLin" presStyleCnt="0"/>
      <dgm:spPr/>
    </dgm:pt>
    <dgm:pt modelId="{31CB2EB5-5F8C-4EC7-A725-79AA61DDAB70}" type="pres">
      <dgm:prSet presAssocID="{C99A5757-30AD-49B0-B206-8B84EEAE1F0B}" presName="parentLeftMargin" presStyleLbl="node1" presStyleIdx="0" presStyleCnt="12"/>
      <dgm:spPr/>
    </dgm:pt>
    <dgm:pt modelId="{A33E1BA9-BFFB-48EE-827E-B8804E43D396}" type="pres">
      <dgm:prSet presAssocID="{C99A5757-30AD-49B0-B206-8B84EEAE1F0B}" presName="parentText" presStyleLbl="node1" presStyleIdx="1" presStyleCnt="12">
        <dgm:presLayoutVars>
          <dgm:chMax val="0"/>
          <dgm:bulletEnabled val="1"/>
        </dgm:presLayoutVars>
      </dgm:prSet>
      <dgm:spPr/>
    </dgm:pt>
    <dgm:pt modelId="{707EE47C-9ECA-4F44-9A8A-B622C15A2145}" type="pres">
      <dgm:prSet presAssocID="{C99A5757-30AD-49B0-B206-8B84EEAE1F0B}" presName="negativeSpace" presStyleCnt="0"/>
      <dgm:spPr/>
    </dgm:pt>
    <dgm:pt modelId="{ED13D5D4-B1C0-4774-AE06-17F34D8D228F}" type="pres">
      <dgm:prSet presAssocID="{C99A5757-30AD-49B0-B206-8B84EEAE1F0B}" presName="childText" presStyleLbl="conFgAcc1" presStyleIdx="1" presStyleCnt="12">
        <dgm:presLayoutVars>
          <dgm:bulletEnabled val="1"/>
        </dgm:presLayoutVars>
      </dgm:prSet>
      <dgm:spPr/>
    </dgm:pt>
    <dgm:pt modelId="{F4B3DABE-3CD1-4C55-9B30-C8A7355B6F79}" type="pres">
      <dgm:prSet presAssocID="{D3820D71-4C31-46BA-8572-46C0C55C00B8}" presName="spaceBetweenRectangles" presStyleCnt="0"/>
      <dgm:spPr/>
    </dgm:pt>
    <dgm:pt modelId="{0DCC43D1-943B-48F6-8F35-6C81EE9A13C4}" type="pres">
      <dgm:prSet presAssocID="{168CF2B2-735D-4D42-9DEE-7B7EBFF42993}" presName="parentLin" presStyleCnt="0"/>
      <dgm:spPr/>
    </dgm:pt>
    <dgm:pt modelId="{48FF20A1-B6B7-4A50-BB67-FD9874624B5C}" type="pres">
      <dgm:prSet presAssocID="{168CF2B2-735D-4D42-9DEE-7B7EBFF42993}" presName="parentLeftMargin" presStyleLbl="node1" presStyleIdx="1" presStyleCnt="12"/>
      <dgm:spPr/>
    </dgm:pt>
    <dgm:pt modelId="{9F7F2854-0AA5-4E07-8871-C3E447670B94}" type="pres">
      <dgm:prSet presAssocID="{168CF2B2-735D-4D42-9DEE-7B7EBFF42993}" presName="parentText" presStyleLbl="node1" presStyleIdx="2" presStyleCnt="12">
        <dgm:presLayoutVars>
          <dgm:chMax val="0"/>
          <dgm:bulletEnabled val="1"/>
        </dgm:presLayoutVars>
      </dgm:prSet>
      <dgm:spPr/>
    </dgm:pt>
    <dgm:pt modelId="{D389A21A-075D-4F7F-AF8C-5E0CE58562AC}" type="pres">
      <dgm:prSet presAssocID="{168CF2B2-735D-4D42-9DEE-7B7EBFF42993}" presName="negativeSpace" presStyleCnt="0"/>
      <dgm:spPr/>
    </dgm:pt>
    <dgm:pt modelId="{57130D87-7016-4C27-B017-77D0AB257B20}" type="pres">
      <dgm:prSet presAssocID="{168CF2B2-735D-4D42-9DEE-7B7EBFF42993}" presName="childText" presStyleLbl="conFgAcc1" presStyleIdx="2" presStyleCnt="12">
        <dgm:presLayoutVars>
          <dgm:bulletEnabled val="1"/>
        </dgm:presLayoutVars>
      </dgm:prSet>
      <dgm:spPr/>
    </dgm:pt>
    <dgm:pt modelId="{E6C03622-A5D3-4A5C-A8DA-F0B932D56EE0}" type="pres">
      <dgm:prSet presAssocID="{4BAB608C-0AB7-41D2-8156-6541F993C952}" presName="spaceBetweenRectangles" presStyleCnt="0"/>
      <dgm:spPr/>
    </dgm:pt>
    <dgm:pt modelId="{6F120F1A-3311-4EE0-A7BF-5A52201115E9}" type="pres">
      <dgm:prSet presAssocID="{09800175-F970-4A17-83D8-EF9D7553B90A}" presName="parentLin" presStyleCnt="0"/>
      <dgm:spPr/>
    </dgm:pt>
    <dgm:pt modelId="{E1006ACA-C61E-4588-94E1-2BBC58A6EA64}" type="pres">
      <dgm:prSet presAssocID="{09800175-F970-4A17-83D8-EF9D7553B90A}" presName="parentLeftMargin" presStyleLbl="node1" presStyleIdx="2" presStyleCnt="12"/>
      <dgm:spPr/>
    </dgm:pt>
    <dgm:pt modelId="{4FF47C21-D42E-4B67-BF91-0C0D910DFC1E}" type="pres">
      <dgm:prSet presAssocID="{09800175-F970-4A17-83D8-EF9D7553B90A}" presName="parentText" presStyleLbl="node1" presStyleIdx="3" presStyleCnt="12">
        <dgm:presLayoutVars>
          <dgm:chMax val="0"/>
          <dgm:bulletEnabled val="1"/>
        </dgm:presLayoutVars>
      </dgm:prSet>
      <dgm:spPr/>
    </dgm:pt>
    <dgm:pt modelId="{FF82A371-1484-4446-96CC-D13269AD7A41}" type="pres">
      <dgm:prSet presAssocID="{09800175-F970-4A17-83D8-EF9D7553B90A}" presName="negativeSpace" presStyleCnt="0"/>
      <dgm:spPr/>
    </dgm:pt>
    <dgm:pt modelId="{9B763121-00C2-43DA-BBC7-2134B23903E0}" type="pres">
      <dgm:prSet presAssocID="{09800175-F970-4A17-83D8-EF9D7553B90A}" presName="childText" presStyleLbl="conFgAcc1" presStyleIdx="3" presStyleCnt="12">
        <dgm:presLayoutVars>
          <dgm:bulletEnabled val="1"/>
        </dgm:presLayoutVars>
      </dgm:prSet>
      <dgm:spPr/>
    </dgm:pt>
    <dgm:pt modelId="{E1F8A051-AB19-49A5-9BDD-92D62FD26F86}" type="pres">
      <dgm:prSet presAssocID="{4C723C57-35E5-4C66-99F1-73C15DDDDA27}" presName="spaceBetweenRectangles" presStyleCnt="0"/>
      <dgm:spPr/>
    </dgm:pt>
    <dgm:pt modelId="{37A63569-4B5D-483E-A50A-93307AC97785}" type="pres">
      <dgm:prSet presAssocID="{2527FA88-E708-4A42-883A-F71F74A0CF01}" presName="parentLin" presStyleCnt="0"/>
      <dgm:spPr/>
    </dgm:pt>
    <dgm:pt modelId="{78A6D123-07CE-4DE7-9248-DBF3CDE42B96}" type="pres">
      <dgm:prSet presAssocID="{2527FA88-E708-4A42-883A-F71F74A0CF01}" presName="parentLeftMargin" presStyleLbl="node1" presStyleIdx="3" presStyleCnt="12"/>
      <dgm:spPr/>
    </dgm:pt>
    <dgm:pt modelId="{F9DB9083-58A9-4C95-A77D-BF85125F9C7E}" type="pres">
      <dgm:prSet presAssocID="{2527FA88-E708-4A42-883A-F71F74A0CF01}" presName="parentText" presStyleLbl="node1" presStyleIdx="4" presStyleCnt="12">
        <dgm:presLayoutVars>
          <dgm:chMax val="0"/>
          <dgm:bulletEnabled val="1"/>
        </dgm:presLayoutVars>
      </dgm:prSet>
      <dgm:spPr/>
    </dgm:pt>
    <dgm:pt modelId="{6A377DEE-3F61-4B68-820F-EF0F64AF8208}" type="pres">
      <dgm:prSet presAssocID="{2527FA88-E708-4A42-883A-F71F74A0CF01}" presName="negativeSpace" presStyleCnt="0"/>
      <dgm:spPr/>
    </dgm:pt>
    <dgm:pt modelId="{33AFE51D-F782-4717-8CAC-348AEA15D7E9}" type="pres">
      <dgm:prSet presAssocID="{2527FA88-E708-4A42-883A-F71F74A0CF01}" presName="childText" presStyleLbl="conFgAcc1" presStyleIdx="4" presStyleCnt="12">
        <dgm:presLayoutVars>
          <dgm:bulletEnabled val="1"/>
        </dgm:presLayoutVars>
      </dgm:prSet>
      <dgm:spPr/>
    </dgm:pt>
    <dgm:pt modelId="{E4F98AE1-FBDB-4964-9D63-F702F243A081}" type="pres">
      <dgm:prSet presAssocID="{DEE9421C-321B-4BDC-BAD6-C7869173ACBF}" presName="spaceBetweenRectangles" presStyleCnt="0"/>
      <dgm:spPr/>
    </dgm:pt>
    <dgm:pt modelId="{39740DA9-705C-494E-A3EE-EC4B75146099}" type="pres">
      <dgm:prSet presAssocID="{E50F4341-D34E-467D-97E4-5AF8453B002B}" presName="parentLin" presStyleCnt="0"/>
      <dgm:spPr/>
    </dgm:pt>
    <dgm:pt modelId="{3664A120-3231-4FD3-9CAC-1AC30BA9D37F}" type="pres">
      <dgm:prSet presAssocID="{E50F4341-D34E-467D-97E4-5AF8453B002B}" presName="parentLeftMargin" presStyleLbl="node1" presStyleIdx="4" presStyleCnt="12"/>
      <dgm:spPr/>
    </dgm:pt>
    <dgm:pt modelId="{B868423E-F72C-433D-BF4C-6A615A87686A}" type="pres">
      <dgm:prSet presAssocID="{E50F4341-D34E-467D-97E4-5AF8453B002B}" presName="parentText" presStyleLbl="node1" presStyleIdx="5" presStyleCnt="12">
        <dgm:presLayoutVars>
          <dgm:chMax val="0"/>
          <dgm:bulletEnabled val="1"/>
        </dgm:presLayoutVars>
      </dgm:prSet>
      <dgm:spPr/>
    </dgm:pt>
    <dgm:pt modelId="{98B28CF2-966C-4678-9B7A-3A11650940E6}" type="pres">
      <dgm:prSet presAssocID="{E50F4341-D34E-467D-97E4-5AF8453B002B}" presName="negativeSpace" presStyleCnt="0"/>
      <dgm:spPr/>
    </dgm:pt>
    <dgm:pt modelId="{39FBDA73-A511-4305-9E1D-ABAC39794946}" type="pres">
      <dgm:prSet presAssocID="{E50F4341-D34E-467D-97E4-5AF8453B002B}" presName="childText" presStyleLbl="conFgAcc1" presStyleIdx="5" presStyleCnt="12">
        <dgm:presLayoutVars>
          <dgm:bulletEnabled val="1"/>
        </dgm:presLayoutVars>
      </dgm:prSet>
      <dgm:spPr/>
    </dgm:pt>
    <dgm:pt modelId="{7F07FFDA-25A0-42A5-8DF9-F74EDED7F7AD}" type="pres">
      <dgm:prSet presAssocID="{81197F3C-4F15-4373-981F-CD1F3D4C583E}" presName="spaceBetweenRectangles" presStyleCnt="0"/>
      <dgm:spPr/>
    </dgm:pt>
    <dgm:pt modelId="{1520D8AB-5623-4B6F-8DB6-D88FE396C4FB}" type="pres">
      <dgm:prSet presAssocID="{1A9689FA-BAB5-4497-BAC8-D823B718256E}" presName="parentLin" presStyleCnt="0"/>
      <dgm:spPr/>
    </dgm:pt>
    <dgm:pt modelId="{3860CF37-1F41-4297-8995-66A776156C4D}" type="pres">
      <dgm:prSet presAssocID="{1A9689FA-BAB5-4497-BAC8-D823B718256E}" presName="parentLeftMargin" presStyleLbl="node1" presStyleIdx="5" presStyleCnt="12"/>
      <dgm:spPr/>
    </dgm:pt>
    <dgm:pt modelId="{0886CFE7-F6B6-447E-8435-66F6301B5690}" type="pres">
      <dgm:prSet presAssocID="{1A9689FA-BAB5-4497-BAC8-D823B718256E}" presName="parentText" presStyleLbl="node1" presStyleIdx="6" presStyleCnt="12">
        <dgm:presLayoutVars>
          <dgm:chMax val="0"/>
          <dgm:bulletEnabled val="1"/>
        </dgm:presLayoutVars>
      </dgm:prSet>
      <dgm:spPr/>
    </dgm:pt>
    <dgm:pt modelId="{9EA4FD44-53A4-43F2-8CCC-0901DFD9A8E3}" type="pres">
      <dgm:prSet presAssocID="{1A9689FA-BAB5-4497-BAC8-D823B718256E}" presName="negativeSpace" presStyleCnt="0"/>
      <dgm:spPr/>
    </dgm:pt>
    <dgm:pt modelId="{1EC0D2BD-8A4D-4D13-9709-7B9B27FF84DB}" type="pres">
      <dgm:prSet presAssocID="{1A9689FA-BAB5-4497-BAC8-D823B718256E}" presName="childText" presStyleLbl="conFgAcc1" presStyleIdx="6" presStyleCnt="12">
        <dgm:presLayoutVars>
          <dgm:bulletEnabled val="1"/>
        </dgm:presLayoutVars>
      </dgm:prSet>
      <dgm:spPr/>
    </dgm:pt>
    <dgm:pt modelId="{FE3C4E50-5733-417A-BE80-0C6F8E31EE1D}" type="pres">
      <dgm:prSet presAssocID="{1DDAF8B2-2780-4C7D-A1DE-967C6F2B5B38}" presName="spaceBetweenRectangles" presStyleCnt="0"/>
      <dgm:spPr/>
    </dgm:pt>
    <dgm:pt modelId="{B066F397-6673-4518-8CC5-BC4588F73F0D}" type="pres">
      <dgm:prSet presAssocID="{F9B165AB-A64C-45A6-B6F1-F73A60930F66}" presName="parentLin" presStyleCnt="0"/>
      <dgm:spPr/>
    </dgm:pt>
    <dgm:pt modelId="{77645A97-913A-4755-9D2B-C8B2095E552C}" type="pres">
      <dgm:prSet presAssocID="{F9B165AB-A64C-45A6-B6F1-F73A60930F66}" presName="parentLeftMargin" presStyleLbl="node1" presStyleIdx="6" presStyleCnt="12"/>
      <dgm:spPr/>
    </dgm:pt>
    <dgm:pt modelId="{D8F55C70-F787-4E0D-A3BF-7FAEC5104DE5}" type="pres">
      <dgm:prSet presAssocID="{F9B165AB-A64C-45A6-B6F1-F73A60930F66}" presName="parentText" presStyleLbl="node1" presStyleIdx="7" presStyleCnt="12">
        <dgm:presLayoutVars>
          <dgm:chMax val="0"/>
          <dgm:bulletEnabled val="1"/>
        </dgm:presLayoutVars>
      </dgm:prSet>
      <dgm:spPr/>
    </dgm:pt>
    <dgm:pt modelId="{09228470-FE78-40B6-80C6-E3DAA620FF9E}" type="pres">
      <dgm:prSet presAssocID="{F9B165AB-A64C-45A6-B6F1-F73A60930F66}" presName="negativeSpace" presStyleCnt="0"/>
      <dgm:spPr/>
    </dgm:pt>
    <dgm:pt modelId="{FFE82F4E-260D-4A43-93D6-0215E5418267}" type="pres">
      <dgm:prSet presAssocID="{F9B165AB-A64C-45A6-B6F1-F73A60930F66}" presName="childText" presStyleLbl="conFgAcc1" presStyleIdx="7" presStyleCnt="12">
        <dgm:presLayoutVars>
          <dgm:bulletEnabled val="1"/>
        </dgm:presLayoutVars>
      </dgm:prSet>
      <dgm:spPr/>
    </dgm:pt>
    <dgm:pt modelId="{03FB4C14-67CF-4A27-AE6A-804053CDFD72}" type="pres">
      <dgm:prSet presAssocID="{7DE10579-25AA-475E-A7F2-FE8254C5C7F0}" presName="spaceBetweenRectangles" presStyleCnt="0"/>
      <dgm:spPr/>
    </dgm:pt>
    <dgm:pt modelId="{B5D597F9-22C3-4F20-BAB2-D02D36B7A982}" type="pres">
      <dgm:prSet presAssocID="{35638AC1-705E-4716-8A92-F6998A066972}" presName="parentLin" presStyleCnt="0"/>
      <dgm:spPr/>
    </dgm:pt>
    <dgm:pt modelId="{4EB07BA5-28BE-4E38-9A19-6D777684E3DB}" type="pres">
      <dgm:prSet presAssocID="{35638AC1-705E-4716-8A92-F6998A066972}" presName="parentLeftMargin" presStyleLbl="node1" presStyleIdx="7" presStyleCnt="12"/>
      <dgm:spPr/>
    </dgm:pt>
    <dgm:pt modelId="{0D2313A6-04E4-4C69-834F-74E21AFD353F}" type="pres">
      <dgm:prSet presAssocID="{35638AC1-705E-4716-8A92-F6998A066972}" presName="parentText" presStyleLbl="node1" presStyleIdx="8" presStyleCnt="12">
        <dgm:presLayoutVars>
          <dgm:chMax val="0"/>
          <dgm:bulletEnabled val="1"/>
        </dgm:presLayoutVars>
      </dgm:prSet>
      <dgm:spPr/>
    </dgm:pt>
    <dgm:pt modelId="{76248E02-629E-4848-B6A3-62C44B9099C8}" type="pres">
      <dgm:prSet presAssocID="{35638AC1-705E-4716-8A92-F6998A066972}" presName="negativeSpace" presStyleCnt="0"/>
      <dgm:spPr/>
    </dgm:pt>
    <dgm:pt modelId="{E5906DED-9760-4DE2-8E64-D3FEAD113D4B}" type="pres">
      <dgm:prSet presAssocID="{35638AC1-705E-4716-8A92-F6998A066972}" presName="childText" presStyleLbl="conFgAcc1" presStyleIdx="8" presStyleCnt="12">
        <dgm:presLayoutVars>
          <dgm:bulletEnabled val="1"/>
        </dgm:presLayoutVars>
      </dgm:prSet>
      <dgm:spPr/>
    </dgm:pt>
    <dgm:pt modelId="{6BFCC8BA-809B-4CAC-B7C1-E216D608718D}" type="pres">
      <dgm:prSet presAssocID="{BB18034C-5FE2-4B43-AC3B-DB75901B3201}" presName="spaceBetweenRectangles" presStyleCnt="0"/>
      <dgm:spPr/>
    </dgm:pt>
    <dgm:pt modelId="{5B94E0CF-F078-41B6-A543-316034EFA86C}" type="pres">
      <dgm:prSet presAssocID="{42C18E8E-D7FE-41D7-AD92-66ABCDE27517}" presName="parentLin" presStyleCnt="0"/>
      <dgm:spPr/>
    </dgm:pt>
    <dgm:pt modelId="{73EB54B1-B547-41C6-9C0A-7EC8CAE2B5D5}" type="pres">
      <dgm:prSet presAssocID="{42C18E8E-D7FE-41D7-AD92-66ABCDE27517}" presName="parentLeftMargin" presStyleLbl="node1" presStyleIdx="8" presStyleCnt="12"/>
      <dgm:spPr/>
    </dgm:pt>
    <dgm:pt modelId="{EAC214A4-A67A-4AC3-8EF5-85D9E6171292}" type="pres">
      <dgm:prSet presAssocID="{42C18E8E-D7FE-41D7-AD92-66ABCDE27517}" presName="parentText" presStyleLbl="node1" presStyleIdx="9" presStyleCnt="12">
        <dgm:presLayoutVars>
          <dgm:chMax val="0"/>
          <dgm:bulletEnabled val="1"/>
        </dgm:presLayoutVars>
      </dgm:prSet>
      <dgm:spPr/>
    </dgm:pt>
    <dgm:pt modelId="{1B15C27B-0E3F-42E8-9C16-F1E43EC0E98A}" type="pres">
      <dgm:prSet presAssocID="{42C18E8E-D7FE-41D7-AD92-66ABCDE27517}" presName="negativeSpace" presStyleCnt="0"/>
      <dgm:spPr/>
    </dgm:pt>
    <dgm:pt modelId="{94DEDE50-EB6A-4FD8-AE33-28A2D5F97FEE}" type="pres">
      <dgm:prSet presAssocID="{42C18E8E-D7FE-41D7-AD92-66ABCDE27517}" presName="childText" presStyleLbl="conFgAcc1" presStyleIdx="9" presStyleCnt="12">
        <dgm:presLayoutVars>
          <dgm:bulletEnabled val="1"/>
        </dgm:presLayoutVars>
      </dgm:prSet>
      <dgm:spPr/>
    </dgm:pt>
    <dgm:pt modelId="{E538ECA1-E412-42F7-B937-FEE57AA4AEE3}" type="pres">
      <dgm:prSet presAssocID="{6A7E8449-EE1D-4D03-A777-1A9E26B798B3}" presName="spaceBetweenRectangles" presStyleCnt="0"/>
      <dgm:spPr/>
    </dgm:pt>
    <dgm:pt modelId="{6E960F6E-B92C-4AB9-AE5F-942714A4C112}" type="pres">
      <dgm:prSet presAssocID="{DFC81D68-709A-4DCF-8220-94ECF36A3FE8}" presName="parentLin" presStyleCnt="0"/>
      <dgm:spPr/>
    </dgm:pt>
    <dgm:pt modelId="{669250D0-1B5E-47A7-A148-CF4349D39A43}" type="pres">
      <dgm:prSet presAssocID="{DFC81D68-709A-4DCF-8220-94ECF36A3FE8}" presName="parentLeftMargin" presStyleLbl="node1" presStyleIdx="9" presStyleCnt="12"/>
      <dgm:spPr/>
    </dgm:pt>
    <dgm:pt modelId="{0B252334-2103-4249-892B-53592EE25D97}" type="pres">
      <dgm:prSet presAssocID="{DFC81D68-709A-4DCF-8220-94ECF36A3FE8}" presName="parentText" presStyleLbl="node1" presStyleIdx="10" presStyleCnt="12">
        <dgm:presLayoutVars>
          <dgm:chMax val="0"/>
          <dgm:bulletEnabled val="1"/>
        </dgm:presLayoutVars>
      </dgm:prSet>
      <dgm:spPr/>
    </dgm:pt>
    <dgm:pt modelId="{D1EB23AC-EF34-4106-882A-439FF3466ED8}" type="pres">
      <dgm:prSet presAssocID="{DFC81D68-709A-4DCF-8220-94ECF36A3FE8}" presName="negativeSpace" presStyleCnt="0"/>
      <dgm:spPr/>
    </dgm:pt>
    <dgm:pt modelId="{CF96C903-D59B-47A5-B6B1-E98E85DB2884}" type="pres">
      <dgm:prSet presAssocID="{DFC81D68-709A-4DCF-8220-94ECF36A3FE8}" presName="childText" presStyleLbl="conFgAcc1" presStyleIdx="10" presStyleCnt="12">
        <dgm:presLayoutVars>
          <dgm:bulletEnabled val="1"/>
        </dgm:presLayoutVars>
      </dgm:prSet>
      <dgm:spPr/>
    </dgm:pt>
    <dgm:pt modelId="{D2B4ECAF-E110-4968-B7B7-610BDDD2C319}" type="pres">
      <dgm:prSet presAssocID="{6BD347CF-E280-47FB-874C-28CB64976210}" presName="spaceBetweenRectangles" presStyleCnt="0"/>
      <dgm:spPr/>
    </dgm:pt>
    <dgm:pt modelId="{37ECE7F5-46EA-48C0-9E6C-AED7AE977F26}" type="pres">
      <dgm:prSet presAssocID="{EF93546F-DE19-4210-9C36-17EAA0B6F5D4}" presName="parentLin" presStyleCnt="0"/>
      <dgm:spPr/>
    </dgm:pt>
    <dgm:pt modelId="{0842C947-C771-4481-BFB3-D01B6AAD5CB9}" type="pres">
      <dgm:prSet presAssocID="{EF93546F-DE19-4210-9C36-17EAA0B6F5D4}" presName="parentLeftMargin" presStyleLbl="node1" presStyleIdx="10" presStyleCnt="12"/>
      <dgm:spPr/>
    </dgm:pt>
    <dgm:pt modelId="{CC2A0AF2-E84F-4D88-9F42-E16D39013948}" type="pres">
      <dgm:prSet presAssocID="{EF93546F-DE19-4210-9C36-17EAA0B6F5D4}" presName="parentText" presStyleLbl="node1" presStyleIdx="11" presStyleCnt="12">
        <dgm:presLayoutVars>
          <dgm:chMax val="0"/>
          <dgm:bulletEnabled val="1"/>
        </dgm:presLayoutVars>
      </dgm:prSet>
      <dgm:spPr/>
    </dgm:pt>
    <dgm:pt modelId="{9C79CB08-63C8-4D15-8CF1-2956C7E7B568}" type="pres">
      <dgm:prSet presAssocID="{EF93546F-DE19-4210-9C36-17EAA0B6F5D4}" presName="negativeSpace" presStyleCnt="0"/>
      <dgm:spPr/>
    </dgm:pt>
    <dgm:pt modelId="{55295623-EFAC-431A-AA7D-A54BE47D58B9}" type="pres">
      <dgm:prSet presAssocID="{EF93546F-DE19-4210-9C36-17EAA0B6F5D4}" presName="childText" presStyleLbl="conFgAcc1" presStyleIdx="11" presStyleCnt="12">
        <dgm:presLayoutVars>
          <dgm:bulletEnabled val="1"/>
        </dgm:presLayoutVars>
      </dgm:prSet>
      <dgm:spPr/>
    </dgm:pt>
  </dgm:ptLst>
  <dgm:cxnLst>
    <dgm:cxn modelId="{DEEBDC07-AD07-4093-B50C-445CD225404D}" type="presOf" srcId="{EF93546F-DE19-4210-9C36-17EAA0B6F5D4}" destId="{CC2A0AF2-E84F-4D88-9F42-E16D39013948}" srcOrd="1" destOrd="0" presId="urn:microsoft.com/office/officeart/2005/8/layout/list1"/>
    <dgm:cxn modelId="{9AC43B08-5A0D-4A3D-8F13-9E3993D4E5F3}" type="presOf" srcId="{2527FA88-E708-4A42-883A-F71F74A0CF01}" destId="{78A6D123-07CE-4DE7-9248-DBF3CDE42B96}" srcOrd="0" destOrd="0" presId="urn:microsoft.com/office/officeart/2005/8/layout/list1"/>
    <dgm:cxn modelId="{05F1720C-09FD-4184-BC54-6C215DE9DA19}" type="presOf" srcId="{08EEE67A-D503-4E06-8B7B-198917D14674}" destId="{FC30326C-867D-4EB2-BD87-D3D0227CA7D0}" srcOrd="1" destOrd="0" presId="urn:microsoft.com/office/officeart/2005/8/layout/list1"/>
    <dgm:cxn modelId="{29A5D014-C1A1-4E46-AF2F-26B3A751EE70}" type="presOf" srcId="{35638AC1-705E-4716-8A92-F6998A066972}" destId="{4EB07BA5-28BE-4E38-9A19-6D777684E3DB}" srcOrd="0" destOrd="0" presId="urn:microsoft.com/office/officeart/2005/8/layout/list1"/>
    <dgm:cxn modelId="{2524C518-9ED2-469C-852D-DF8695A78C38}" type="presOf" srcId="{09800175-F970-4A17-83D8-EF9D7553B90A}" destId="{E1006ACA-C61E-4588-94E1-2BBC58A6EA64}" srcOrd="0" destOrd="0" presId="urn:microsoft.com/office/officeart/2005/8/layout/list1"/>
    <dgm:cxn modelId="{DDE8DF22-49CB-40BD-9C8E-8AB8240C55CF}" type="presOf" srcId="{F9B165AB-A64C-45A6-B6F1-F73A60930F66}" destId="{77645A97-913A-4755-9D2B-C8B2095E552C}" srcOrd="0" destOrd="0" presId="urn:microsoft.com/office/officeart/2005/8/layout/list1"/>
    <dgm:cxn modelId="{312B8527-7B6E-40F3-B1C7-8C3C32765C34}" type="presOf" srcId="{42C18E8E-D7FE-41D7-AD92-66ABCDE27517}" destId="{EAC214A4-A67A-4AC3-8EF5-85D9E6171292}" srcOrd="1" destOrd="0" presId="urn:microsoft.com/office/officeart/2005/8/layout/list1"/>
    <dgm:cxn modelId="{8084B329-2E8B-4CD9-BCF5-CCF9541D1BCC}" srcId="{A41ACC39-5A15-4DD6-8D30-F535C24A9225}" destId="{09800175-F970-4A17-83D8-EF9D7553B90A}" srcOrd="3" destOrd="0" parTransId="{68DC5181-7036-41CE-A6E6-EFD515BD5A02}" sibTransId="{4C723C57-35E5-4C66-99F1-73C15DDDDA27}"/>
    <dgm:cxn modelId="{C9F2C52C-A158-46B2-A401-52E545132892}" type="presOf" srcId="{168CF2B2-735D-4D42-9DEE-7B7EBFF42993}" destId="{48FF20A1-B6B7-4A50-BB67-FD9874624B5C}" srcOrd="0" destOrd="0" presId="urn:microsoft.com/office/officeart/2005/8/layout/list1"/>
    <dgm:cxn modelId="{972D1731-DDC2-44BA-80C9-786627A8B0BB}" srcId="{A41ACC39-5A15-4DD6-8D30-F535C24A9225}" destId="{08EEE67A-D503-4E06-8B7B-198917D14674}" srcOrd="0" destOrd="0" parTransId="{6F93B6E6-4882-496C-99EA-46676C39225A}" sibTransId="{741DF50B-6153-4F08-95CA-45311D58D273}"/>
    <dgm:cxn modelId="{5B52E732-2162-4F6C-B8D1-7BE4673BB446}" type="presOf" srcId="{1A9689FA-BAB5-4497-BAC8-D823B718256E}" destId="{3860CF37-1F41-4297-8995-66A776156C4D}" srcOrd="0" destOrd="0" presId="urn:microsoft.com/office/officeart/2005/8/layout/list1"/>
    <dgm:cxn modelId="{E767EC3E-A246-419C-A872-7AD3D9D0D00A}" type="presOf" srcId="{08EEE67A-D503-4E06-8B7B-198917D14674}" destId="{10388F97-8297-4876-985B-55A4BE1A605A}" srcOrd="0" destOrd="0" presId="urn:microsoft.com/office/officeart/2005/8/layout/list1"/>
    <dgm:cxn modelId="{7428C55F-485E-4F04-AA8E-005A7D5E4555}" type="presOf" srcId="{168CF2B2-735D-4D42-9DEE-7B7EBFF42993}" destId="{9F7F2854-0AA5-4E07-8871-C3E447670B94}" srcOrd="1" destOrd="0" presId="urn:microsoft.com/office/officeart/2005/8/layout/list1"/>
    <dgm:cxn modelId="{7EB76B41-E835-47DB-8729-14226151B6E0}" type="presOf" srcId="{F9B165AB-A64C-45A6-B6F1-F73A60930F66}" destId="{D8F55C70-F787-4E0D-A3BF-7FAEC5104DE5}" srcOrd="1" destOrd="0" presId="urn:microsoft.com/office/officeart/2005/8/layout/list1"/>
    <dgm:cxn modelId="{671D7C42-DE50-407E-9B2D-30D35A3715F4}" srcId="{A41ACC39-5A15-4DD6-8D30-F535C24A9225}" destId="{E50F4341-D34E-467D-97E4-5AF8453B002B}" srcOrd="5" destOrd="0" parTransId="{533A9C5A-03AC-4E6B-940B-E2B18E80220E}" sibTransId="{81197F3C-4F15-4373-981F-CD1F3D4C583E}"/>
    <dgm:cxn modelId="{B4C92063-CF07-4EE0-BC04-55329B3051AF}" type="presOf" srcId="{DFC81D68-709A-4DCF-8220-94ECF36A3FE8}" destId="{669250D0-1B5E-47A7-A148-CF4349D39A43}" srcOrd="0" destOrd="0" presId="urn:microsoft.com/office/officeart/2005/8/layout/list1"/>
    <dgm:cxn modelId="{9EB4A345-87CE-4423-9363-36FE51B89BEB}" srcId="{A41ACC39-5A15-4DD6-8D30-F535C24A9225}" destId="{F9B165AB-A64C-45A6-B6F1-F73A60930F66}" srcOrd="7" destOrd="0" parTransId="{1BDBB856-C632-4A84-84CF-A2D8732A7CFD}" sibTransId="{7DE10579-25AA-475E-A7F2-FE8254C5C7F0}"/>
    <dgm:cxn modelId="{38ACBC51-9407-4D88-B753-FD83A014831C}" type="presOf" srcId="{EF93546F-DE19-4210-9C36-17EAA0B6F5D4}" destId="{0842C947-C771-4481-BFB3-D01B6AAD5CB9}" srcOrd="0" destOrd="0" presId="urn:microsoft.com/office/officeart/2005/8/layout/list1"/>
    <dgm:cxn modelId="{64D69573-1934-4DEC-9595-14E1D1E03AD2}" srcId="{A41ACC39-5A15-4DD6-8D30-F535C24A9225}" destId="{DFC81D68-709A-4DCF-8220-94ECF36A3FE8}" srcOrd="10" destOrd="0" parTransId="{170D58A3-0985-4CC5-81B0-B7962BBF495C}" sibTransId="{6BD347CF-E280-47FB-874C-28CB64976210}"/>
    <dgm:cxn modelId="{C6B98575-9C62-4D6F-8BF4-A2D28A34FBEE}" srcId="{A41ACC39-5A15-4DD6-8D30-F535C24A9225}" destId="{1A9689FA-BAB5-4497-BAC8-D823B718256E}" srcOrd="6" destOrd="0" parTransId="{AF690DE6-C12C-46DA-AF17-680B56E0BADD}" sibTransId="{1DDAF8B2-2780-4C7D-A1DE-967C6F2B5B38}"/>
    <dgm:cxn modelId="{059C137C-0E71-49C4-ABED-22143294502A}" srcId="{A41ACC39-5A15-4DD6-8D30-F535C24A9225}" destId="{C99A5757-30AD-49B0-B206-8B84EEAE1F0B}" srcOrd="1" destOrd="0" parTransId="{CD65052F-6F8E-4703-B2DC-68AE22725C4F}" sibTransId="{D3820D71-4C31-46BA-8572-46C0C55C00B8}"/>
    <dgm:cxn modelId="{70A16387-980C-4A8A-BF97-BAFB3EBD6DE1}" type="presOf" srcId="{E50F4341-D34E-467D-97E4-5AF8453B002B}" destId="{3664A120-3231-4FD3-9CAC-1AC30BA9D37F}" srcOrd="0" destOrd="0" presId="urn:microsoft.com/office/officeart/2005/8/layout/list1"/>
    <dgm:cxn modelId="{51E7378C-DEEA-4D2A-9E80-6F098B532C19}" type="presOf" srcId="{42C18E8E-D7FE-41D7-AD92-66ABCDE27517}" destId="{73EB54B1-B547-41C6-9C0A-7EC8CAE2B5D5}" srcOrd="0" destOrd="0" presId="urn:microsoft.com/office/officeart/2005/8/layout/list1"/>
    <dgm:cxn modelId="{E60D438D-1F1E-4F18-BDA9-F681FD751234}" type="presOf" srcId="{E50F4341-D34E-467D-97E4-5AF8453B002B}" destId="{B868423E-F72C-433D-BF4C-6A615A87686A}" srcOrd="1" destOrd="0" presId="urn:microsoft.com/office/officeart/2005/8/layout/list1"/>
    <dgm:cxn modelId="{3831548D-E26F-4142-BF2A-59A3EF77692C}" type="presOf" srcId="{09800175-F970-4A17-83D8-EF9D7553B90A}" destId="{4FF47C21-D42E-4B67-BF91-0C0D910DFC1E}" srcOrd="1" destOrd="0" presId="urn:microsoft.com/office/officeart/2005/8/layout/list1"/>
    <dgm:cxn modelId="{DD2CE48F-982C-47B2-B928-29507C107DAD}" type="presOf" srcId="{C99A5757-30AD-49B0-B206-8B84EEAE1F0B}" destId="{A33E1BA9-BFFB-48EE-827E-B8804E43D396}" srcOrd="1" destOrd="0" presId="urn:microsoft.com/office/officeart/2005/8/layout/list1"/>
    <dgm:cxn modelId="{0E670294-CD5D-4881-B35C-29A5E9751A64}" srcId="{A41ACC39-5A15-4DD6-8D30-F535C24A9225}" destId="{168CF2B2-735D-4D42-9DEE-7B7EBFF42993}" srcOrd="2" destOrd="0" parTransId="{EDDB0A4F-885B-434E-BDAA-0D4555500727}" sibTransId="{4BAB608C-0AB7-41D2-8156-6541F993C952}"/>
    <dgm:cxn modelId="{12355699-DDDB-4B19-B26E-1AD5D1A5BD40}" type="presOf" srcId="{35638AC1-705E-4716-8A92-F6998A066972}" destId="{0D2313A6-04E4-4C69-834F-74E21AFD353F}" srcOrd="1" destOrd="0" presId="urn:microsoft.com/office/officeart/2005/8/layout/list1"/>
    <dgm:cxn modelId="{A9E6F29A-51AE-4048-ADF1-BC200BA5C6F9}" srcId="{A41ACC39-5A15-4DD6-8D30-F535C24A9225}" destId="{35638AC1-705E-4716-8A92-F6998A066972}" srcOrd="8" destOrd="0" parTransId="{2A295A87-A481-4647-9F13-45C83EC21806}" sibTransId="{BB18034C-5FE2-4B43-AC3B-DB75901B3201}"/>
    <dgm:cxn modelId="{5E646EA1-3471-40E8-B5DB-0A0EAE87E66E}" srcId="{A41ACC39-5A15-4DD6-8D30-F535C24A9225}" destId="{42C18E8E-D7FE-41D7-AD92-66ABCDE27517}" srcOrd="9" destOrd="0" parTransId="{6C5358C2-690D-49F6-91AA-3FE56AD94A36}" sibTransId="{6A7E8449-EE1D-4D03-A777-1A9E26B798B3}"/>
    <dgm:cxn modelId="{61504BA9-8D39-4DED-B4DF-E35E99B10A5F}" type="presOf" srcId="{DFC81D68-709A-4DCF-8220-94ECF36A3FE8}" destId="{0B252334-2103-4249-892B-53592EE25D97}" srcOrd="1" destOrd="0" presId="urn:microsoft.com/office/officeart/2005/8/layout/list1"/>
    <dgm:cxn modelId="{8A79A1BC-36CB-47C5-9253-61A3020E9D3C}" type="presOf" srcId="{2527FA88-E708-4A42-883A-F71F74A0CF01}" destId="{F9DB9083-58A9-4C95-A77D-BF85125F9C7E}" srcOrd="1" destOrd="0" presId="urn:microsoft.com/office/officeart/2005/8/layout/list1"/>
    <dgm:cxn modelId="{8F20D2BF-63B7-4CD0-BDD5-6725C5D4B1B1}" type="presOf" srcId="{C99A5757-30AD-49B0-B206-8B84EEAE1F0B}" destId="{31CB2EB5-5F8C-4EC7-A725-79AA61DDAB70}" srcOrd="0" destOrd="0" presId="urn:microsoft.com/office/officeart/2005/8/layout/list1"/>
    <dgm:cxn modelId="{1B5BC7C7-E6F0-42A7-8C0E-F92A8E9064CB}" srcId="{A41ACC39-5A15-4DD6-8D30-F535C24A9225}" destId="{EF93546F-DE19-4210-9C36-17EAA0B6F5D4}" srcOrd="11" destOrd="0" parTransId="{77F4A364-0179-40F8-A18F-894745F51913}" sibTransId="{49B312A6-44CB-485E-90A2-00DD57B5A530}"/>
    <dgm:cxn modelId="{9D9005D7-D838-4B7B-8362-5396A90E9E83}" type="presOf" srcId="{A41ACC39-5A15-4DD6-8D30-F535C24A9225}" destId="{BE5EB0BF-33D2-4CD8-9D96-B5A1E7331BEC}" srcOrd="0" destOrd="0" presId="urn:microsoft.com/office/officeart/2005/8/layout/list1"/>
    <dgm:cxn modelId="{5B9C43DB-3D6C-4BE6-B5C3-115E7F5D79F0}" type="presOf" srcId="{1A9689FA-BAB5-4497-BAC8-D823B718256E}" destId="{0886CFE7-F6B6-447E-8435-66F6301B5690}" srcOrd="1" destOrd="0" presId="urn:microsoft.com/office/officeart/2005/8/layout/list1"/>
    <dgm:cxn modelId="{23F1DAFD-D14B-477B-A2A9-1E5831C643B5}" srcId="{A41ACC39-5A15-4DD6-8D30-F535C24A9225}" destId="{2527FA88-E708-4A42-883A-F71F74A0CF01}" srcOrd="4" destOrd="0" parTransId="{17D458FF-C9CA-4CDE-93CC-8D5D1B94565C}" sibTransId="{DEE9421C-321B-4BDC-BAD6-C7869173ACBF}"/>
    <dgm:cxn modelId="{B4E3C3A2-BC84-4EB1-8F9B-AF301988C2F8}" type="presParOf" srcId="{BE5EB0BF-33D2-4CD8-9D96-B5A1E7331BEC}" destId="{8BE366D4-4137-4295-BA2E-E6C28E7C6E74}" srcOrd="0" destOrd="0" presId="urn:microsoft.com/office/officeart/2005/8/layout/list1"/>
    <dgm:cxn modelId="{20BCE131-2A9A-42BC-93C9-34CC6EFD6423}" type="presParOf" srcId="{8BE366D4-4137-4295-BA2E-E6C28E7C6E74}" destId="{10388F97-8297-4876-985B-55A4BE1A605A}" srcOrd="0" destOrd="0" presId="urn:microsoft.com/office/officeart/2005/8/layout/list1"/>
    <dgm:cxn modelId="{A29AF98F-17CF-4BFE-9E16-5F57E699F1BF}" type="presParOf" srcId="{8BE366D4-4137-4295-BA2E-E6C28E7C6E74}" destId="{FC30326C-867D-4EB2-BD87-D3D0227CA7D0}" srcOrd="1" destOrd="0" presId="urn:microsoft.com/office/officeart/2005/8/layout/list1"/>
    <dgm:cxn modelId="{4A7D461D-C58A-4D5B-812B-5BEC25E9DACE}" type="presParOf" srcId="{BE5EB0BF-33D2-4CD8-9D96-B5A1E7331BEC}" destId="{2A7E1197-1BEA-4372-8203-153E881AEC90}" srcOrd="1" destOrd="0" presId="urn:microsoft.com/office/officeart/2005/8/layout/list1"/>
    <dgm:cxn modelId="{F516DAFD-D9A4-4A42-BDA0-64B4C9ABC215}" type="presParOf" srcId="{BE5EB0BF-33D2-4CD8-9D96-B5A1E7331BEC}" destId="{FB7D94C2-2A35-4280-80A6-A5273A5981DA}" srcOrd="2" destOrd="0" presId="urn:microsoft.com/office/officeart/2005/8/layout/list1"/>
    <dgm:cxn modelId="{ED6951AC-5B6D-4560-AF38-3F167D26A76A}" type="presParOf" srcId="{BE5EB0BF-33D2-4CD8-9D96-B5A1E7331BEC}" destId="{5A202992-1147-4D3A-A212-D1ADAA49DBEB}" srcOrd="3" destOrd="0" presId="urn:microsoft.com/office/officeart/2005/8/layout/list1"/>
    <dgm:cxn modelId="{A8D796CB-DEC8-4506-A675-EECCB65F5792}" type="presParOf" srcId="{BE5EB0BF-33D2-4CD8-9D96-B5A1E7331BEC}" destId="{E3E98486-01F4-4D65-92B3-066ACC3AEEF0}" srcOrd="4" destOrd="0" presId="urn:microsoft.com/office/officeart/2005/8/layout/list1"/>
    <dgm:cxn modelId="{869A96D8-3494-4B55-8777-054CD5E249C4}" type="presParOf" srcId="{E3E98486-01F4-4D65-92B3-066ACC3AEEF0}" destId="{31CB2EB5-5F8C-4EC7-A725-79AA61DDAB70}" srcOrd="0" destOrd="0" presId="urn:microsoft.com/office/officeart/2005/8/layout/list1"/>
    <dgm:cxn modelId="{9AE5EA1C-0D03-443D-8E16-28EBEBCB40ED}" type="presParOf" srcId="{E3E98486-01F4-4D65-92B3-066ACC3AEEF0}" destId="{A33E1BA9-BFFB-48EE-827E-B8804E43D396}" srcOrd="1" destOrd="0" presId="urn:microsoft.com/office/officeart/2005/8/layout/list1"/>
    <dgm:cxn modelId="{8F8B836A-F62B-45B2-BA97-3F17A6AE2F5A}" type="presParOf" srcId="{BE5EB0BF-33D2-4CD8-9D96-B5A1E7331BEC}" destId="{707EE47C-9ECA-4F44-9A8A-B622C15A2145}" srcOrd="5" destOrd="0" presId="urn:microsoft.com/office/officeart/2005/8/layout/list1"/>
    <dgm:cxn modelId="{D331AEE4-5366-412E-B4B7-5B49A679536F}" type="presParOf" srcId="{BE5EB0BF-33D2-4CD8-9D96-B5A1E7331BEC}" destId="{ED13D5D4-B1C0-4774-AE06-17F34D8D228F}" srcOrd="6" destOrd="0" presId="urn:microsoft.com/office/officeart/2005/8/layout/list1"/>
    <dgm:cxn modelId="{33841F88-BBA1-425E-BBF4-5F8F8AEF659A}" type="presParOf" srcId="{BE5EB0BF-33D2-4CD8-9D96-B5A1E7331BEC}" destId="{F4B3DABE-3CD1-4C55-9B30-C8A7355B6F79}" srcOrd="7" destOrd="0" presId="urn:microsoft.com/office/officeart/2005/8/layout/list1"/>
    <dgm:cxn modelId="{EDF549B2-86F3-4391-A347-BB4CC2784823}" type="presParOf" srcId="{BE5EB0BF-33D2-4CD8-9D96-B5A1E7331BEC}" destId="{0DCC43D1-943B-48F6-8F35-6C81EE9A13C4}" srcOrd="8" destOrd="0" presId="urn:microsoft.com/office/officeart/2005/8/layout/list1"/>
    <dgm:cxn modelId="{B309C2E5-69E4-404E-A66C-0986E25F726A}" type="presParOf" srcId="{0DCC43D1-943B-48F6-8F35-6C81EE9A13C4}" destId="{48FF20A1-B6B7-4A50-BB67-FD9874624B5C}" srcOrd="0" destOrd="0" presId="urn:microsoft.com/office/officeart/2005/8/layout/list1"/>
    <dgm:cxn modelId="{BB9957B4-202A-438E-8746-8FFC0ECCDF4E}" type="presParOf" srcId="{0DCC43D1-943B-48F6-8F35-6C81EE9A13C4}" destId="{9F7F2854-0AA5-4E07-8871-C3E447670B94}" srcOrd="1" destOrd="0" presId="urn:microsoft.com/office/officeart/2005/8/layout/list1"/>
    <dgm:cxn modelId="{12AF49F4-E043-4314-8CEB-9C92F6C9EAF8}" type="presParOf" srcId="{BE5EB0BF-33D2-4CD8-9D96-B5A1E7331BEC}" destId="{D389A21A-075D-4F7F-AF8C-5E0CE58562AC}" srcOrd="9" destOrd="0" presId="urn:microsoft.com/office/officeart/2005/8/layout/list1"/>
    <dgm:cxn modelId="{F2DD1580-60BC-49D1-9EEA-16F30ED8F627}" type="presParOf" srcId="{BE5EB0BF-33D2-4CD8-9D96-B5A1E7331BEC}" destId="{57130D87-7016-4C27-B017-77D0AB257B20}" srcOrd="10" destOrd="0" presId="urn:microsoft.com/office/officeart/2005/8/layout/list1"/>
    <dgm:cxn modelId="{F3F0D476-FE0F-40A2-9B92-837271C0B7AF}" type="presParOf" srcId="{BE5EB0BF-33D2-4CD8-9D96-B5A1E7331BEC}" destId="{E6C03622-A5D3-4A5C-A8DA-F0B932D56EE0}" srcOrd="11" destOrd="0" presId="urn:microsoft.com/office/officeart/2005/8/layout/list1"/>
    <dgm:cxn modelId="{01250071-06B3-4E11-A980-CEE9BEF31470}" type="presParOf" srcId="{BE5EB0BF-33D2-4CD8-9D96-B5A1E7331BEC}" destId="{6F120F1A-3311-4EE0-A7BF-5A52201115E9}" srcOrd="12" destOrd="0" presId="urn:microsoft.com/office/officeart/2005/8/layout/list1"/>
    <dgm:cxn modelId="{D4EC3D3F-87B7-4154-911C-B8FED8E21515}" type="presParOf" srcId="{6F120F1A-3311-4EE0-A7BF-5A52201115E9}" destId="{E1006ACA-C61E-4588-94E1-2BBC58A6EA64}" srcOrd="0" destOrd="0" presId="urn:microsoft.com/office/officeart/2005/8/layout/list1"/>
    <dgm:cxn modelId="{89B0465C-6478-41D9-BD6B-4B1E8BBFD320}" type="presParOf" srcId="{6F120F1A-3311-4EE0-A7BF-5A52201115E9}" destId="{4FF47C21-D42E-4B67-BF91-0C0D910DFC1E}" srcOrd="1" destOrd="0" presId="urn:microsoft.com/office/officeart/2005/8/layout/list1"/>
    <dgm:cxn modelId="{CC8C6FAA-96E9-435C-83E6-BB6090DFA1F1}" type="presParOf" srcId="{BE5EB0BF-33D2-4CD8-9D96-B5A1E7331BEC}" destId="{FF82A371-1484-4446-96CC-D13269AD7A41}" srcOrd="13" destOrd="0" presId="urn:microsoft.com/office/officeart/2005/8/layout/list1"/>
    <dgm:cxn modelId="{FE45AE0F-6F1F-4A5C-9B16-8A9F9771A243}" type="presParOf" srcId="{BE5EB0BF-33D2-4CD8-9D96-B5A1E7331BEC}" destId="{9B763121-00C2-43DA-BBC7-2134B23903E0}" srcOrd="14" destOrd="0" presId="urn:microsoft.com/office/officeart/2005/8/layout/list1"/>
    <dgm:cxn modelId="{14D08873-18BC-4440-A8ED-ACA088691221}" type="presParOf" srcId="{BE5EB0BF-33D2-4CD8-9D96-B5A1E7331BEC}" destId="{E1F8A051-AB19-49A5-9BDD-92D62FD26F86}" srcOrd="15" destOrd="0" presId="urn:microsoft.com/office/officeart/2005/8/layout/list1"/>
    <dgm:cxn modelId="{7476B284-C8BB-43CB-BFBE-48ACAA1F99DE}" type="presParOf" srcId="{BE5EB0BF-33D2-4CD8-9D96-B5A1E7331BEC}" destId="{37A63569-4B5D-483E-A50A-93307AC97785}" srcOrd="16" destOrd="0" presId="urn:microsoft.com/office/officeart/2005/8/layout/list1"/>
    <dgm:cxn modelId="{15059786-AEBC-4B77-838D-269F3B9D45E1}" type="presParOf" srcId="{37A63569-4B5D-483E-A50A-93307AC97785}" destId="{78A6D123-07CE-4DE7-9248-DBF3CDE42B96}" srcOrd="0" destOrd="0" presId="urn:microsoft.com/office/officeart/2005/8/layout/list1"/>
    <dgm:cxn modelId="{ABD164AF-AE5B-4C27-A86F-D64917E650D9}" type="presParOf" srcId="{37A63569-4B5D-483E-A50A-93307AC97785}" destId="{F9DB9083-58A9-4C95-A77D-BF85125F9C7E}" srcOrd="1" destOrd="0" presId="urn:microsoft.com/office/officeart/2005/8/layout/list1"/>
    <dgm:cxn modelId="{517E9F8B-1A8C-4054-9483-CE6A64C37942}" type="presParOf" srcId="{BE5EB0BF-33D2-4CD8-9D96-B5A1E7331BEC}" destId="{6A377DEE-3F61-4B68-820F-EF0F64AF8208}" srcOrd="17" destOrd="0" presId="urn:microsoft.com/office/officeart/2005/8/layout/list1"/>
    <dgm:cxn modelId="{9D5A4E25-A466-492C-8589-D24021C01982}" type="presParOf" srcId="{BE5EB0BF-33D2-4CD8-9D96-B5A1E7331BEC}" destId="{33AFE51D-F782-4717-8CAC-348AEA15D7E9}" srcOrd="18" destOrd="0" presId="urn:microsoft.com/office/officeart/2005/8/layout/list1"/>
    <dgm:cxn modelId="{36FACD9D-54E7-4B75-8185-37E7BC361FA8}" type="presParOf" srcId="{BE5EB0BF-33D2-4CD8-9D96-B5A1E7331BEC}" destId="{E4F98AE1-FBDB-4964-9D63-F702F243A081}" srcOrd="19" destOrd="0" presId="urn:microsoft.com/office/officeart/2005/8/layout/list1"/>
    <dgm:cxn modelId="{F00365CA-2D49-495A-BEC8-500E876BE41C}" type="presParOf" srcId="{BE5EB0BF-33D2-4CD8-9D96-B5A1E7331BEC}" destId="{39740DA9-705C-494E-A3EE-EC4B75146099}" srcOrd="20" destOrd="0" presId="urn:microsoft.com/office/officeart/2005/8/layout/list1"/>
    <dgm:cxn modelId="{D28754FE-BEC5-44AB-993B-FE938A2F9736}" type="presParOf" srcId="{39740DA9-705C-494E-A3EE-EC4B75146099}" destId="{3664A120-3231-4FD3-9CAC-1AC30BA9D37F}" srcOrd="0" destOrd="0" presId="urn:microsoft.com/office/officeart/2005/8/layout/list1"/>
    <dgm:cxn modelId="{7526765C-0472-435D-AF5F-0D2D6D9E9E2E}" type="presParOf" srcId="{39740DA9-705C-494E-A3EE-EC4B75146099}" destId="{B868423E-F72C-433D-BF4C-6A615A87686A}" srcOrd="1" destOrd="0" presId="urn:microsoft.com/office/officeart/2005/8/layout/list1"/>
    <dgm:cxn modelId="{45224911-99B3-40FE-B147-103303E66811}" type="presParOf" srcId="{BE5EB0BF-33D2-4CD8-9D96-B5A1E7331BEC}" destId="{98B28CF2-966C-4678-9B7A-3A11650940E6}" srcOrd="21" destOrd="0" presId="urn:microsoft.com/office/officeart/2005/8/layout/list1"/>
    <dgm:cxn modelId="{35AD53E8-26F8-4CBF-9AF6-32BE90EDE634}" type="presParOf" srcId="{BE5EB0BF-33D2-4CD8-9D96-B5A1E7331BEC}" destId="{39FBDA73-A511-4305-9E1D-ABAC39794946}" srcOrd="22" destOrd="0" presId="urn:microsoft.com/office/officeart/2005/8/layout/list1"/>
    <dgm:cxn modelId="{11141C73-B401-41B5-9416-69CD3153D2D0}" type="presParOf" srcId="{BE5EB0BF-33D2-4CD8-9D96-B5A1E7331BEC}" destId="{7F07FFDA-25A0-42A5-8DF9-F74EDED7F7AD}" srcOrd="23" destOrd="0" presId="urn:microsoft.com/office/officeart/2005/8/layout/list1"/>
    <dgm:cxn modelId="{CFF78D81-239F-4C38-A9B1-BCC69ADB6292}" type="presParOf" srcId="{BE5EB0BF-33D2-4CD8-9D96-B5A1E7331BEC}" destId="{1520D8AB-5623-4B6F-8DB6-D88FE396C4FB}" srcOrd="24" destOrd="0" presId="urn:microsoft.com/office/officeart/2005/8/layout/list1"/>
    <dgm:cxn modelId="{AA4D15F3-09E8-40B5-B0CC-22C0896A3D67}" type="presParOf" srcId="{1520D8AB-5623-4B6F-8DB6-D88FE396C4FB}" destId="{3860CF37-1F41-4297-8995-66A776156C4D}" srcOrd="0" destOrd="0" presId="urn:microsoft.com/office/officeart/2005/8/layout/list1"/>
    <dgm:cxn modelId="{5DD8C0BB-2234-4B69-8B99-656DD997E376}" type="presParOf" srcId="{1520D8AB-5623-4B6F-8DB6-D88FE396C4FB}" destId="{0886CFE7-F6B6-447E-8435-66F6301B5690}" srcOrd="1" destOrd="0" presId="urn:microsoft.com/office/officeart/2005/8/layout/list1"/>
    <dgm:cxn modelId="{BA73C0A7-39A6-4B5F-99DE-25391BADD81E}" type="presParOf" srcId="{BE5EB0BF-33D2-4CD8-9D96-B5A1E7331BEC}" destId="{9EA4FD44-53A4-43F2-8CCC-0901DFD9A8E3}" srcOrd="25" destOrd="0" presId="urn:microsoft.com/office/officeart/2005/8/layout/list1"/>
    <dgm:cxn modelId="{3AB0667F-FFE4-4BB2-936D-8DD1AD9E58C1}" type="presParOf" srcId="{BE5EB0BF-33D2-4CD8-9D96-B5A1E7331BEC}" destId="{1EC0D2BD-8A4D-4D13-9709-7B9B27FF84DB}" srcOrd="26" destOrd="0" presId="urn:microsoft.com/office/officeart/2005/8/layout/list1"/>
    <dgm:cxn modelId="{476F264D-A021-46B1-969D-0409FB1D12AA}" type="presParOf" srcId="{BE5EB0BF-33D2-4CD8-9D96-B5A1E7331BEC}" destId="{FE3C4E50-5733-417A-BE80-0C6F8E31EE1D}" srcOrd="27" destOrd="0" presId="urn:microsoft.com/office/officeart/2005/8/layout/list1"/>
    <dgm:cxn modelId="{2C241179-51B7-488C-8CD5-F36C6101ECA8}" type="presParOf" srcId="{BE5EB0BF-33D2-4CD8-9D96-B5A1E7331BEC}" destId="{B066F397-6673-4518-8CC5-BC4588F73F0D}" srcOrd="28" destOrd="0" presId="urn:microsoft.com/office/officeart/2005/8/layout/list1"/>
    <dgm:cxn modelId="{F6BC4188-5B21-4D40-9D72-7BCD25AEB8F9}" type="presParOf" srcId="{B066F397-6673-4518-8CC5-BC4588F73F0D}" destId="{77645A97-913A-4755-9D2B-C8B2095E552C}" srcOrd="0" destOrd="0" presId="urn:microsoft.com/office/officeart/2005/8/layout/list1"/>
    <dgm:cxn modelId="{8B0CC8D0-A92D-4395-907B-65D64BC231B9}" type="presParOf" srcId="{B066F397-6673-4518-8CC5-BC4588F73F0D}" destId="{D8F55C70-F787-4E0D-A3BF-7FAEC5104DE5}" srcOrd="1" destOrd="0" presId="urn:microsoft.com/office/officeart/2005/8/layout/list1"/>
    <dgm:cxn modelId="{000ADABB-A149-41CC-A0AF-BEDCF340BA64}" type="presParOf" srcId="{BE5EB0BF-33D2-4CD8-9D96-B5A1E7331BEC}" destId="{09228470-FE78-40B6-80C6-E3DAA620FF9E}" srcOrd="29" destOrd="0" presId="urn:microsoft.com/office/officeart/2005/8/layout/list1"/>
    <dgm:cxn modelId="{6D5CAA44-2218-4EAE-B88E-94242B01077C}" type="presParOf" srcId="{BE5EB0BF-33D2-4CD8-9D96-B5A1E7331BEC}" destId="{FFE82F4E-260D-4A43-93D6-0215E5418267}" srcOrd="30" destOrd="0" presId="urn:microsoft.com/office/officeart/2005/8/layout/list1"/>
    <dgm:cxn modelId="{0AB275D1-4B5D-42B3-90B7-8C87193E553E}" type="presParOf" srcId="{BE5EB0BF-33D2-4CD8-9D96-B5A1E7331BEC}" destId="{03FB4C14-67CF-4A27-AE6A-804053CDFD72}" srcOrd="31" destOrd="0" presId="urn:microsoft.com/office/officeart/2005/8/layout/list1"/>
    <dgm:cxn modelId="{B6BBB693-0016-4A8F-B8B8-48AD415B74DE}" type="presParOf" srcId="{BE5EB0BF-33D2-4CD8-9D96-B5A1E7331BEC}" destId="{B5D597F9-22C3-4F20-BAB2-D02D36B7A982}" srcOrd="32" destOrd="0" presId="urn:microsoft.com/office/officeart/2005/8/layout/list1"/>
    <dgm:cxn modelId="{43C49203-30AE-4546-A284-BCE994C66A36}" type="presParOf" srcId="{B5D597F9-22C3-4F20-BAB2-D02D36B7A982}" destId="{4EB07BA5-28BE-4E38-9A19-6D777684E3DB}" srcOrd="0" destOrd="0" presId="urn:microsoft.com/office/officeart/2005/8/layout/list1"/>
    <dgm:cxn modelId="{A5301882-A554-4B7F-9FFC-1587C0EA21CE}" type="presParOf" srcId="{B5D597F9-22C3-4F20-BAB2-D02D36B7A982}" destId="{0D2313A6-04E4-4C69-834F-74E21AFD353F}" srcOrd="1" destOrd="0" presId="urn:microsoft.com/office/officeart/2005/8/layout/list1"/>
    <dgm:cxn modelId="{F89DE69E-BF85-42CB-9C46-9B171070680C}" type="presParOf" srcId="{BE5EB0BF-33D2-4CD8-9D96-B5A1E7331BEC}" destId="{76248E02-629E-4848-B6A3-62C44B9099C8}" srcOrd="33" destOrd="0" presId="urn:microsoft.com/office/officeart/2005/8/layout/list1"/>
    <dgm:cxn modelId="{923C5391-7564-4477-905E-1EFDEEB52338}" type="presParOf" srcId="{BE5EB0BF-33D2-4CD8-9D96-B5A1E7331BEC}" destId="{E5906DED-9760-4DE2-8E64-D3FEAD113D4B}" srcOrd="34" destOrd="0" presId="urn:microsoft.com/office/officeart/2005/8/layout/list1"/>
    <dgm:cxn modelId="{FD8361DA-E8FA-41E6-8EC8-8845CD307043}" type="presParOf" srcId="{BE5EB0BF-33D2-4CD8-9D96-B5A1E7331BEC}" destId="{6BFCC8BA-809B-4CAC-B7C1-E216D608718D}" srcOrd="35" destOrd="0" presId="urn:microsoft.com/office/officeart/2005/8/layout/list1"/>
    <dgm:cxn modelId="{CF885A8A-2451-4E84-A79D-AAB0CF4AF127}" type="presParOf" srcId="{BE5EB0BF-33D2-4CD8-9D96-B5A1E7331BEC}" destId="{5B94E0CF-F078-41B6-A543-316034EFA86C}" srcOrd="36" destOrd="0" presId="urn:microsoft.com/office/officeart/2005/8/layout/list1"/>
    <dgm:cxn modelId="{0E256E59-A648-49D5-AFEA-5F66B3CF6A3F}" type="presParOf" srcId="{5B94E0CF-F078-41B6-A543-316034EFA86C}" destId="{73EB54B1-B547-41C6-9C0A-7EC8CAE2B5D5}" srcOrd="0" destOrd="0" presId="urn:microsoft.com/office/officeart/2005/8/layout/list1"/>
    <dgm:cxn modelId="{4DAC979B-88BC-478A-A53A-7D43937E9F6A}" type="presParOf" srcId="{5B94E0CF-F078-41B6-A543-316034EFA86C}" destId="{EAC214A4-A67A-4AC3-8EF5-85D9E6171292}" srcOrd="1" destOrd="0" presId="urn:microsoft.com/office/officeart/2005/8/layout/list1"/>
    <dgm:cxn modelId="{193AF7E2-D5CE-4B23-819B-84C7A5CE9738}" type="presParOf" srcId="{BE5EB0BF-33D2-4CD8-9D96-B5A1E7331BEC}" destId="{1B15C27B-0E3F-42E8-9C16-F1E43EC0E98A}" srcOrd="37" destOrd="0" presId="urn:microsoft.com/office/officeart/2005/8/layout/list1"/>
    <dgm:cxn modelId="{6B5B0F15-0C12-4D52-B8F9-12C23F942CB1}" type="presParOf" srcId="{BE5EB0BF-33D2-4CD8-9D96-B5A1E7331BEC}" destId="{94DEDE50-EB6A-4FD8-AE33-28A2D5F97FEE}" srcOrd="38" destOrd="0" presId="urn:microsoft.com/office/officeart/2005/8/layout/list1"/>
    <dgm:cxn modelId="{417B2DB3-4550-47EC-89BA-D5845CE07ABE}" type="presParOf" srcId="{BE5EB0BF-33D2-4CD8-9D96-B5A1E7331BEC}" destId="{E538ECA1-E412-42F7-B937-FEE57AA4AEE3}" srcOrd="39" destOrd="0" presId="urn:microsoft.com/office/officeart/2005/8/layout/list1"/>
    <dgm:cxn modelId="{E6B20328-CDEF-4F52-B80A-00E01DB3BD2B}" type="presParOf" srcId="{BE5EB0BF-33D2-4CD8-9D96-B5A1E7331BEC}" destId="{6E960F6E-B92C-4AB9-AE5F-942714A4C112}" srcOrd="40" destOrd="0" presId="urn:microsoft.com/office/officeart/2005/8/layout/list1"/>
    <dgm:cxn modelId="{AE1D4925-87F7-4CEB-B887-6FA9554CBFA3}" type="presParOf" srcId="{6E960F6E-B92C-4AB9-AE5F-942714A4C112}" destId="{669250D0-1B5E-47A7-A148-CF4349D39A43}" srcOrd="0" destOrd="0" presId="urn:microsoft.com/office/officeart/2005/8/layout/list1"/>
    <dgm:cxn modelId="{50F9E053-3A71-460F-85FA-F3FCDDBCA15B}" type="presParOf" srcId="{6E960F6E-B92C-4AB9-AE5F-942714A4C112}" destId="{0B252334-2103-4249-892B-53592EE25D97}" srcOrd="1" destOrd="0" presId="urn:microsoft.com/office/officeart/2005/8/layout/list1"/>
    <dgm:cxn modelId="{52B2EC74-3BC7-44ED-950D-29C2A8D21BE0}" type="presParOf" srcId="{BE5EB0BF-33D2-4CD8-9D96-B5A1E7331BEC}" destId="{D1EB23AC-EF34-4106-882A-439FF3466ED8}" srcOrd="41" destOrd="0" presId="urn:microsoft.com/office/officeart/2005/8/layout/list1"/>
    <dgm:cxn modelId="{72D633A6-F853-4D5E-9B55-20E2BB16B2BB}" type="presParOf" srcId="{BE5EB0BF-33D2-4CD8-9D96-B5A1E7331BEC}" destId="{CF96C903-D59B-47A5-B6B1-E98E85DB2884}" srcOrd="42" destOrd="0" presId="urn:microsoft.com/office/officeart/2005/8/layout/list1"/>
    <dgm:cxn modelId="{FD7B4A63-BD94-44CF-A33C-24E79AB7B7C1}" type="presParOf" srcId="{BE5EB0BF-33D2-4CD8-9D96-B5A1E7331BEC}" destId="{D2B4ECAF-E110-4968-B7B7-610BDDD2C319}" srcOrd="43" destOrd="0" presId="urn:microsoft.com/office/officeart/2005/8/layout/list1"/>
    <dgm:cxn modelId="{DC4B777E-5FDD-48FA-BD6D-BB72DFC80AFA}" type="presParOf" srcId="{BE5EB0BF-33D2-4CD8-9D96-B5A1E7331BEC}" destId="{37ECE7F5-46EA-48C0-9E6C-AED7AE977F26}" srcOrd="44" destOrd="0" presId="urn:microsoft.com/office/officeart/2005/8/layout/list1"/>
    <dgm:cxn modelId="{C2CB39A3-65A5-4050-B96F-EF0727CEE711}" type="presParOf" srcId="{37ECE7F5-46EA-48C0-9E6C-AED7AE977F26}" destId="{0842C947-C771-4481-BFB3-D01B6AAD5CB9}" srcOrd="0" destOrd="0" presId="urn:microsoft.com/office/officeart/2005/8/layout/list1"/>
    <dgm:cxn modelId="{E4B1E282-06BB-413B-9227-6DD048EBC807}" type="presParOf" srcId="{37ECE7F5-46EA-48C0-9E6C-AED7AE977F26}" destId="{CC2A0AF2-E84F-4D88-9F42-E16D39013948}" srcOrd="1" destOrd="0" presId="urn:microsoft.com/office/officeart/2005/8/layout/list1"/>
    <dgm:cxn modelId="{BC0C36A8-7520-4C27-94A6-D191583509F3}" type="presParOf" srcId="{BE5EB0BF-33D2-4CD8-9D96-B5A1E7331BEC}" destId="{9C79CB08-63C8-4D15-8CF1-2956C7E7B568}" srcOrd="45" destOrd="0" presId="urn:microsoft.com/office/officeart/2005/8/layout/list1"/>
    <dgm:cxn modelId="{20315970-897D-4DC5-9232-08A65BA9F0EF}" type="presParOf" srcId="{BE5EB0BF-33D2-4CD8-9D96-B5A1E7331BEC}" destId="{55295623-EFAC-431A-AA7D-A54BE47D58B9}" srcOrd="4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D94C2-2A35-4280-80A6-A5273A5981DA}">
      <dsp:nvSpPr>
        <dsp:cNvPr id="0" name=""/>
        <dsp:cNvSpPr/>
      </dsp:nvSpPr>
      <dsp:spPr>
        <a:xfrm>
          <a:off x="0" y="408256"/>
          <a:ext cx="4884517" cy="252000"/>
        </a:xfrm>
        <a:prstGeom prst="rect">
          <a:avLst/>
        </a:prstGeom>
        <a:solidFill>
          <a:srgbClr val="3884C5">
            <a:alpha val="55000"/>
          </a:srgb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dsp:style>
    </dsp:sp>
    <dsp:sp modelId="{FC30326C-867D-4EB2-BD87-D3D0227CA7D0}">
      <dsp:nvSpPr>
        <dsp:cNvPr id="0" name=""/>
        <dsp:cNvSpPr/>
      </dsp:nvSpPr>
      <dsp:spPr>
        <a:xfrm>
          <a:off x="244225" y="255144"/>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t>Esri Redistricting</a:t>
          </a:r>
        </a:p>
      </dsp:txBody>
      <dsp:txXfrm>
        <a:off x="258635" y="269554"/>
        <a:ext cx="3390341" cy="266380"/>
      </dsp:txXfrm>
    </dsp:sp>
    <dsp:sp modelId="{14AE6EEF-4ED6-4CF7-A040-9B408B64C029}">
      <dsp:nvSpPr>
        <dsp:cNvPr id="0" name=""/>
        <dsp:cNvSpPr/>
      </dsp:nvSpPr>
      <dsp:spPr>
        <a:xfrm>
          <a:off x="0" y="856344"/>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21E273-51B6-4147-A86A-99465A48C9F0}">
      <dsp:nvSpPr>
        <dsp:cNvPr id="0" name=""/>
        <dsp:cNvSpPr/>
      </dsp:nvSpPr>
      <dsp:spPr>
        <a:xfrm>
          <a:off x="244225" y="708744"/>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t>Module 1: Introduction</a:t>
          </a:r>
        </a:p>
      </dsp:txBody>
      <dsp:txXfrm>
        <a:off x="258635" y="723154"/>
        <a:ext cx="3390341" cy="266380"/>
      </dsp:txXfrm>
    </dsp:sp>
    <dsp:sp modelId="{8DBD95CC-CB06-4815-A406-7C0B98AED685}">
      <dsp:nvSpPr>
        <dsp:cNvPr id="0" name=""/>
        <dsp:cNvSpPr/>
      </dsp:nvSpPr>
      <dsp:spPr>
        <a:xfrm>
          <a:off x="0" y="1309944"/>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92CF13-3C4F-41E1-9F0A-F829738BABFC}">
      <dsp:nvSpPr>
        <dsp:cNvPr id="0" name=""/>
        <dsp:cNvSpPr/>
      </dsp:nvSpPr>
      <dsp:spPr>
        <a:xfrm>
          <a:off x="244225" y="1162344"/>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t>Module 2: Getting Started</a:t>
          </a:r>
        </a:p>
      </dsp:txBody>
      <dsp:txXfrm>
        <a:off x="258635" y="1176754"/>
        <a:ext cx="3390341" cy="266380"/>
      </dsp:txXfrm>
    </dsp:sp>
    <dsp:sp modelId="{653EDB6C-68C8-47D9-B14A-B9CC559956FD}">
      <dsp:nvSpPr>
        <dsp:cNvPr id="0" name=""/>
        <dsp:cNvSpPr/>
      </dsp:nvSpPr>
      <dsp:spPr>
        <a:xfrm>
          <a:off x="0" y="1763544"/>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BA0AC4-0B1B-4859-A0F9-0EFF27358F47}">
      <dsp:nvSpPr>
        <dsp:cNvPr id="0" name=""/>
        <dsp:cNvSpPr/>
      </dsp:nvSpPr>
      <dsp:spPr>
        <a:xfrm>
          <a:off x="244225" y="1615944"/>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t>Module 3: Create a District Plan</a:t>
          </a:r>
        </a:p>
      </dsp:txBody>
      <dsp:txXfrm>
        <a:off x="258635" y="1630354"/>
        <a:ext cx="3390341" cy="266380"/>
      </dsp:txXfrm>
    </dsp:sp>
    <dsp:sp modelId="{285E2D35-0A92-468A-881D-3054FD152169}">
      <dsp:nvSpPr>
        <dsp:cNvPr id="0" name=""/>
        <dsp:cNvSpPr/>
      </dsp:nvSpPr>
      <dsp:spPr>
        <a:xfrm>
          <a:off x="0" y="2217144"/>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E1FADC-62E4-4D5B-8585-A147A73F116D}">
      <dsp:nvSpPr>
        <dsp:cNvPr id="0" name=""/>
        <dsp:cNvSpPr/>
      </dsp:nvSpPr>
      <dsp:spPr>
        <a:xfrm>
          <a:off x="244225" y="2069544"/>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t>Module 4: Set Up the District Plan</a:t>
          </a:r>
        </a:p>
      </dsp:txBody>
      <dsp:txXfrm>
        <a:off x="258635" y="2083954"/>
        <a:ext cx="3390341" cy="266380"/>
      </dsp:txXfrm>
    </dsp:sp>
    <dsp:sp modelId="{E0A56F81-BCFF-4C94-8DE5-DCF7FEC4D58C}">
      <dsp:nvSpPr>
        <dsp:cNvPr id="0" name=""/>
        <dsp:cNvSpPr/>
      </dsp:nvSpPr>
      <dsp:spPr>
        <a:xfrm>
          <a:off x="0" y="2670744"/>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ADCAEC-0F52-4167-9D53-8F420C63C0E7}">
      <dsp:nvSpPr>
        <dsp:cNvPr id="0" name=""/>
        <dsp:cNvSpPr/>
      </dsp:nvSpPr>
      <dsp:spPr>
        <a:xfrm>
          <a:off x="244225" y="2523144"/>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t>Module 5: Plan Management</a:t>
          </a:r>
        </a:p>
      </dsp:txBody>
      <dsp:txXfrm>
        <a:off x="258635" y="2537554"/>
        <a:ext cx="3390341" cy="266380"/>
      </dsp:txXfrm>
    </dsp:sp>
    <dsp:sp modelId="{1AA97143-21A4-4AE1-9EAA-75D725DF36D8}">
      <dsp:nvSpPr>
        <dsp:cNvPr id="0" name=""/>
        <dsp:cNvSpPr/>
      </dsp:nvSpPr>
      <dsp:spPr>
        <a:xfrm>
          <a:off x="0" y="3124345"/>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3DF6B0-C77A-4A33-A30C-C96780EE68DE}">
      <dsp:nvSpPr>
        <dsp:cNvPr id="0" name=""/>
        <dsp:cNvSpPr/>
      </dsp:nvSpPr>
      <dsp:spPr>
        <a:xfrm>
          <a:off x="244225" y="2976744"/>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t>Module 6: Advanced Redistricting </a:t>
          </a:r>
        </a:p>
      </dsp:txBody>
      <dsp:txXfrm>
        <a:off x="258635" y="2991154"/>
        <a:ext cx="3390341" cy="266380"/>
      </dsp:txXfrm>
    </dsp:sp>
    <dsp:sp modelId="{2AE3CCAC-9F5D-43BB-880C-9F778C63AFAD}">
      <dsp:nvSpPr>
        <dsp:cNvPr id="0" name=""/>
        <dsp:cNvSpPr/>
      </dsp:nvSpPr>
      <dsp:spPr>
        <a:xfrm>
          <a:off x="0" y="3577945"/>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67C234-195D-4B10-92E7-3485BBF8BCEA}">
      <dsp:nvSpPr>
        <dsp:cNvPr id="0" name=""/>
        <dsp:cNvSpPr/>
      </dsp:nvSpPr>
      <dsp:spPr>
        <a:xfrm>
          <a:off x="244225" y="3430345"/>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i="1" kern="1200" dirty="0">
              <a:solidFill>
                <a:schemeClr val="tx1">
                  <a:lumMod val="50000"/>
                </a:schemeClr>
              </a:solidFill>
            </a:rPr>
            <a:t>Module 7: Sharing the Plan</a:t>
          </a:r>
        </a:p>
      </dsp:txBody>
      <dsp:txXfrm>
        <a:off x="258635" y="3444755"/>
        <a:ext cx="3390341" cy="266380"/>
      </dsp:txXfrm>
    </dsp:sp>
    <dsp:sp modelId="{6E6F42E6-5EC0-4156-BBEA-B1726A288315}">
      <dsp:nvSpPr>
        <dsp:cNvPr id="0" name=""/>
        <dsp:cNvSpPr/>
      </dsp:nvSpPr>
      <dsp:spPr>
        <a:xfrm>
          <a:off x="0" y="4031545"/>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3F982F-8CF2-4C7F-B809-ADD879E3328C}">
      <dsp:nvSpPr>
        <dsp:cNvPr id="0" name=""/>
        <dsp:cNvSpPr/>
      </dsp:nvSpPr>
      <dsp:spPr>
        <a:xfrm>
          <a:off x="244225" y="3883945"/>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i="1" kern="1200" dirty="0">
              <a:solidFill>
                <a:schemeClr val="tx1">
                  <a:lumMod val="50000"/>
                </a:schemeClr>
              </a:solidFill>
            </a:rPr>
            <a:t>Module 8: Reviewing Redistricting Plans</a:t>
          </a:r>
        </a:p>
      </dsp:txBody>
      <dsp:txXfrm>
        <a:off x="258635" y="3898355"/>
        <a:ext cx="3390341" cy="266380"/>
      </dsp:txXfrm>
    </dsp:sp>
    <dsp:sp modelId="{701B1E5F-5796-41C1-B7A9-9F15873DE5CF}">
      <dsp:nvSpPr>
        <dsp:cNvPr id="0" name=""/>
        <dsp:cNvSpPr/>
      </dsp:nvSpPr>
      <dsp:spPr>
        <a:xfrm>
          <a:off x="0" y="4485145"/>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744614-EA14-4A47-9A4A-B3FDB690EA47}">
      <dsp:nvSpPr>
        <dsp:cNvPr id="0" name=""/>
        <dsp:cNvSpPr/>
      </dsp:nvSpPr>
      <dsp:spPr>
        <a:xfrm>
          <a:off x="244225" y="4337545"/>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i="1" kern="1200" dirty="0">
              <a:solidFill>
                <a:schemeClr val="tx1">
                  <a:lumMod val="50000"/>
                </a:schemeClr>
              </a:solidFill>
            </a:rPr>
            <a:t>Module 9: Submitting the Plan</a:t>
          </a:r>
        </a:p>
      </dsp:txBody>
      <dsp:txXfrm>
        <a:off x="258635" y="4351955"/>
        <a:ext cx="3390341" cy="266380"/>
      </dsp:txXfrm>
    </dsp:sp>
    <dsp:sp modelId="{45729F6E-CB31-4F40-A6F7-C54DBCBF04CE}">
      <dsp:nvSpPr>
        <dsp:cNvPr id="0" name=""/>
        <dsp:cNvSpPr/>
      </dsp:nvSpPr>
      <dsp:spPr>
        <a:xfrm>
          <a:off x="0" y="4938745"/>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D2757E-098F-454B-B05E-C28202E21FED}">
      <dsp:nvSpPr>
        <dsp:cNvPr id="0" name=""/>
        <dsp:cNvSpPr/>
      </dsp:nvSpPr>
      <dsp:spPr>
        <a:xfrm>
          <a:off x="244225" y="4791145"/>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i="1" kern="1200" dirty="0">
              <a:solidFill>
                <a:schemeClr val="tx1">
                  <a:lumMod val="50000"/>
                </a:schemeClr>
              </a:solidFill>
            </a:rPr>
            <a:t>Module 10: Administration</a:t>
          </a:r>
        </a:p>
      </dsp:txBody>
      <dsp:txXfrm>
        <a:off x="258635" y="4805555"/>
        <a:ext cx="3390341" cy="266380"/>
      </dsp:txXfrm>
    </dsp:sp>
    <dsp:sp modelId="{B83F50F6-29C2-4FE3-8751-1D56F7CDFF46}">
      <dsp:nvSpPr>
        <dsp:cNvPr id="0" name=""/>
        <dsp:cNvSpPr/>
      </dsp:nvSpPr>
      <dsp:spPr>
        <a:xfrm>
          <a:off x="0" y="5392345"/>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D90980-F9B1-41C4-9E1A-A54DADD38682}">
      <dsp:nvSpPr>
        <dsp:cNvPr id="0" name=""/>
        <dsp:cNvSpPr/>
      </dsp:nvSpPr>
      <dsp:spPr>
        <a:xfrm>
          <a:off x="244225" y="5244745"/>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solidFill>
                <a:schemeClr val="tx1">
                  <a:lumMod val="50000"/>
                </a:schemeClr>
              </a:solidFill>
            </a:rPr>
            <a:t>Wrap-Up</a:t>
          </a:r>
        </a:p>
      </dsp:txBody>
      <dsp:txXfrm>
        <a:off x="258635" y="5259155"/>
        <a:ext cx="3390341" cy="2663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D94C2-2A35-4280-80A6-A5273A5981DA}">
      <dsp:nvSpPr>
        <dsp:cNvPr id="0" name=""/>
        <dsp:cNvSpPr/>
      </dsp:nvSpPr>
      <dsp:spPr>
        <a:xfrm>
          <a:off x="0" y="408256"/>
          <a:ext cx="4884517" cy="252000"/>
        </a:xfrm>
        <a:prstGeom prst="rect">
          <a:avLst/>
        </a:prstGeom>
        <a:solidFill>
          <a:srgbClr val="3884C5">
            <a:alpha val="55000"/>
          </a:srgb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dsp:style>
    </dsp:sp>
    <dsp:sp modelId="{FC30326C-867D-4EB2-BD87-D3D0227CA7D0}">
      <dsp:nvSpPr>
        <dsp:cNvPr id="0" name=""/>
        <dsp:cNvSpPr/>
      </dsp:nvSpPr>
      <dsp:spPr>
        <a:xfrm>
          <a:off x="244225" y="255144"/>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t>Introduction to Esri Redistricting</a:t>
          </a:r>
        </a:p>
      </dsp:txBody>
      <dsp:txXfrm>
        <a:off x="258635" y="269554"/>
        <a:ext cx="3390341" cy="266380"/>
      </dsp:txXfrm>
    </dsp:sp>
    <dsp:sp modelId="{ED13D5D4-B1C0-4774-AE06-17F34D8D228F}">
      <dsp:nvSpPr>
        <dsp:cNvPr id="0" name=""/>
        <dsp:cNvSpPr/>
      </dsp:nvSpPr>
      <dsp:spPr>
        <a:xfrm>
          <a:off x="0" y="856344"/>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3E1BA9-BFFB-48EE-827E-B8804E43D396}">
      <dsp:nvSpPr>
        <dsp:cNvPr id="0" name=""/>
        <dsp:cNvSpPr/>
      </dsp:nvSpPr>
      <dsp:spPr>
        <a:xfrm>
          <a:off x="244225" y="708744"/>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t>Lesson 1: Introduction</a:t>
          </a:r>
        </a:p>
      </dsp:txBody>
      <dsp:txXfrm>
        <a:off x="258635" y="723154"/>
        <a:ext cx="3390341" cy="266380"/>
      </dsp:txXfrm>
    </dsp:sp>
    <dsp:sp modelId="{57130D87-7016-4C27-B017-77D0AB257B20}">
      <dsp:nvSpPr>
        <dsp:cNvPr id="0" name=""/>
        <dsp:cNvSpPr/>
      </dsp:nvSpPr>
      <dsp:spPr>
        <a:xfrm>
          <a:off x="0" y="1309944"/>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7F2854-0AA5-4E07-8871-C3E447670B94}">
      <dsp:nvSpPr>
        <dsp:cNvPr id="0" name=""/>
        <dsp:cNvSpPr/>
      </dsp:nvSpPr>
      <dsp:spPr>
        <a:xfrm>
          <a:off x="244225" y="1162344"/>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t>Lesson 2: Getting Started</a:t>
          </a:r>
        </a:p>
      </dsp:txBody>
      <dsp:txXfrm>
        <a:off x="258635" y="1176754"/>
        <a:ext cx="3390341" cy="266380"/>
      </dsp:txXfrm>
    </dsp:sp>
    <dsp:sp modelId="{9B763121-00C2-43DA-BBC7-2134B23903E0}">
      <dsp:nvSpPr>
        <dsp:cNvPr id="0" name=""/>
        <dsp:cNvSpPr/>
      </dsp:nvSpPr>
      <dsp:spPr>
        <a:xfrm>
          <a:off x="0" y="1763544"/>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F47C21-D42E-4B67-BF91-0C0D910DFC1E}">
      <dsp:nvSpPr>
        <dsp:cNvPr id="0" name=""/>
        <dsp:cNvSpPr/>
      </dsp:nvSpPr>
      <dsp:spPr>
        <a:xfrm>
          <a:off x="244225" y="1615944"/>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t>Lesson 3: Create a District Plan</a:t>
          </a:r>
        </a:p>
      </dsp:txBody>
      <dsp:txXfrm>
        <a:off x="258635" y="1630354"/>
        <a:ext cx="3390341" cy="266380"/>
      </dsp:txXfrm>
    </dsp:sp>
    <dsp:sp modelId="{33AFE51D-F782-4717-8CAC-348AEA15D7E9}">
      <dsp:nvSpPr>
        <dsp:cNvPr id="0" name=""/>
        <dsp:cNvSpPr/>
      </dsp:nvSpPr>
      <dsp:spPr>
        <a:xfrm>
          <a:off x="0" y="2217144"/>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DB9083-58A9-4C95-A77D-BF85125F9C7E}">
      <dsp:nvSpPr>
        <dsp:cNvPr id="0" name=""/>
        <dsp:cNvSpPr/>
      </dsp:nvSpPr>
      <dsp:spPr>
        <a:xfrm>
          <a:off x="244225" y="2069544"/>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t>Lesson 4: Set Up the District Plan</a:t>
          </a:r>
        </a:p>
      </dsp:txBody>
      <dsp:txXfrm>
        <a:off x="258635" y="2083954"/>
        <a:ext cx="3390341" cy="266380"/>
      </dsp:txXfrm>
    </dsp:sp>
    <dsp:sp modelId="{39FBDA73-A511-4305-9E1D-ABAC39794946}">
      <dsp:nvSpPr>
        <dsp:cNvPr id="0" name=""/>
        <dsp:cNvSpPr/>
      </dsp:nvSpPr>
      <dsp:spPr>
        <a:xfrm>
          <a:off x="0" y="2670744"/>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68423E-F72C-433D-BF4C-6A615A87686A}">
      <dsp:nvSpPr>
        <dsp:cNvPr id="0" name=""/>
        <dsp:cNvSpPr/>
      </dsp:nvSpPr>
      <dsp:spPr>
        <a:xfrm>
          <a:off x="244225" y="2523144"/>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t>Lesson 5: Plan Management</a:t>
          </a:r>
        </a:p>
      </dsp:txBody>
      <dsp:txXfrm>
        <a:off x="258635" y="2537554"/>
        <a:ext cx="3390341" cy="266380"/>
      </dsp:txXfrm>
    </dsp:sp>
    <dsp:sp modelId="{1EC0D2BD-8A4D-4D13-9709-7B9B27FF84DB}">
      <dsp:nvSpPr>
        <dsp:cNvPr id="0" name=""/>
        <dsp:cNvSpPr/>
      </dsp:nvSpPr>
      <dsp:spPr>
        <a:xfrm>
          <a:off x="0" y="3124345"/>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86CFE7-F6B6-447E-8435-66F6301B5690}">
      <dsp:nvSpPr>
        <dsp:cNvPr id="0" name=""/>
        <dsp:cNvSpPr/>
      </dsp:nvSpPr>
      <dsp:spPr>
        <a:xfrm>
          <a:off x="244225" y="2976744"/>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t>Lesson 6: Advanced Redistricting </a:t>
          </a:r>
        </a:p>
      </dsp:txBody>
      <dsp:txXfrm>
        <a:off x="258635" y="2991154"/>
        <a:ext cx="3390341" cy="266380"/>
      </dsp:txXfrm>
    </dsp:sp>
    <dsp:sp modelId="{FFE82F4E-260D-4A43-93D6-0215E5418267}">
      <dsp:nvSpPr>
        <dsp:cNvPr id="0" name=""/>
        <dsp:cNvSpPr/>
      </dsp:nvSpPr>
      <dsp:spPr>
        <a:xfrm>
          <a:off x="0" y="3577945"/>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F55C70-F787-4E0D-A3BF-7FAEC5104DE5}">
      <dsp:nvSpPr>
        <dsp:cNvPr id="0" name=""/>
        <dsp:cNvSpPr/>
      </dsp:nvSpPr>
      <dsp:spPr>
        <a:xfrm>
          <a:off x="244225" y="3430345"/>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t>Lesson 7: Sharing the Plan</a:t>
          </a:r>
        </a:p>
      </dsp:txBody>
      <dsp:txXfrm>
        <a:off x="258635" y="3444755"/>
        <a:ext cx="3390341" cy="266380"/>
      </dsp:txXfrm>
    </dsp:sp>
    <dsp:sp modelId="{E5906DED-9760-4DE2-8E64-D3FEAD113D4B}">
      <dsp:nvSpPr>
        <dsp:cNvPr id="0" name=""/>
        <dsp:cNvSpPr/>
      </dsp:nvSpPr>
      <dsp:spPr>
        <a:xfrm>
          <a:off x="0" y="4031545"/>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2313A6-04E4-4C69-834F-74E21AFD353F}">
      <dsp:nvSpPr>
        <dsp:cNvPr id="0" name=""/>
        <dsp:cNvSpPr/>
      </dsp:nvSpPr>
      <dsp:spPr>
        <a:xfrm>
          <a:off x="244225" y="3883945"/>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t>Lesson 8: Reviewing Redistricting Plans</a:t>
          </a:r>
        </a:p>
      </dsp:txBody>
      <dsp:txXfrm>
        <a:off x="258635" y="3898355"/>
        <a:ext cx="3390341" cy="266380"/>
      </dsp:txXfrm>
    </dsp:sp>
    <dsp:sp modelId="{94DEDE50-EB6A-4FD8-AE33-28A2D5F97FEE}">
      <dsp:nvSpPr>
        <dsp:cNvPr id="0" name=""/>
        <dsp:cNvSpPr/>
      </dsp:nvSpPr>
      <dsp:spPr>
        <a:xfrm>
          <a:off x="0" y="4485145"/>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C214A4-A67A-4AC3-8EF5-85D9E6171292}">
      <dsp:nvSpPr>
        <dsp:cNvPr id="0" name=""/>
        <dsp:cNvSpPr/>
      </dsp:nvSpPr>
      <dsp:spPr>
        <a:xfrm>
          <a:off x="244225" y="4337545"/>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t>Lesson 9: Submitting the Plan</a:t>
          </a:r>
        </a:p>
      </dsp:txBody>
      <dsp:txXfrm>
        <a:off x="258635" y="4351955"/>
        <a:ext cx="3390341" cy="266380"/>
      </dsp:txXfrm>
    </dsp:sp>
    <dsp:sp modelId="{CF96C903-D59B-47A5-B6B1-E98E85DB2884}">
      <dsp:nvSpPr>
        <dsp:cNvPr id="0" name=""/>
        <dsp:cNvSpPr/>
      </dsp:nvSpPr>
      <dsp:spPr>
        <a:xfrm>
          <a:off x="0" y="4938745"/>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252334-2103-4249-892B-53592EE25D97}">
      <dsp:nvSpPr>
        <dsp:cNvPr id="0" name=""/>
        <dsp:cNvSpPr/>
      </dsp:nvSpPr>
      <dsp:spPr>
        <a:xfrm>
          <a:off x="244225" y="4791145"/>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t>Lesson 10: Administration</a:t>
          </a:r>
        </a:p>
      </dsp:txBody>
      <dsp:txXfrm>
        <a:off x="258635" y="4805555"/>
        <a:ext cx="3390341" cy="266380"/>
      </dsp:txXfrm>
    </dsp:sp>
    <dsp:sp modelId="{55295623-EFAC-431A-AA7D-A54BE47D58B9}">
      <dsp:nvSpPr>
        <dsp:cNvPr id="0" name=""/>
        <dsp:cNvSpPr/>
      </dsp:nvSpPr>
      <dsp:spPr>
        <a:xfrm>
          <a:off x="0" y="5392345"/>
          <a:ext cx="4884517" cy="252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2A0AF2-E84F-4D88-9F42-E16D39013948}">
      <dsp:nvSpPr>
        <dsp:cNvPr id="0" name=""/>
        <dsp:cNvSpPr/>
      </dsp:nvSpPr>
      <dsp:spPr>
        <a:xfrm>
          <a:off x="244225" y="5244745"/>
          <a:ext cx="3419161" cy="295200"/>
        </a:xfrm>
        <a:prstGeom prst="roundRect">
          <a:avLst/>
        </a:prstGeom>
        <a:solidFill>
          <a:schemeClr val="lt1">
            <a:hueOff val="0"/>
            <a:satOff val="0"/>
            <a:lumOff val="0"/>
          </a:schemeClr>
        </a:solidFill>
        <a:ln w="25400" cap="flat" cmpd="sng" algn="ctr">
          <a:solidFill>
            <a:srgbClr val="00062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36" tIns="0" rIns="129236" bIns="0" numCol="1" spcCol="1270" anchor="ctr" anchorCtr="0">
          <a:noAutofit/>
        </a:bodyPr>
        <a:lstStyle/>
        <a:p>
          <a:pPr marL="0" lvl="0" indent="0" algn="l" defTabSz="444500">
            <a:lnSpc>
              <a:spcPct val="90000"/>
            </a:lnSpc>
            <a:spcBef>
              <a:spcPct val="0"/>
            </a:spcBef>
            <a:spcAft>
              <a:spcPct val="35000"/>
            </a:spcAft>
            <a:buNone/>
          </a:pPr>
          <a:r>
            <a:rPr lang="en-US" sz="1000" kern="1200" dirty="0"/>
            <a:t>Wrap-Up</a:t>
          </a:r>
        </a:p>
      </dsp:txBody>
      <dsp:txXfrm>
        <a:off x="258635" y="5259155"/>
        <a:ext cx="3390341" cy="26638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B4AB64-BB16-014D-AF59-00877FFB5348}" type="datetimeFigureOut">
              <a:rPr lang="en-US" smtClean="0"/>
              <a:t>10/28/2021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9BED56D-3A20-2943-930A-2361A9DDC1ED}" type="slidenum">
              <a:rPr lang="en-US" smtClean="0"/>
              <a:t>‹#›</a:t>
            </a:fld>
            <a:endParaRPr lang="en-US"/>
          </a:p>
        </p:txBody>
      </p:sp>
    </p:spTree>
    <p:extLst>
      <p:ext uri="{BB962C8B-B14F-4D97-AF65-F5344CB8AC3E}">
        <p14:creationId xmlns:p14="http://schemas.microsoft.com/office/powerpoint/2010/main" val="3317861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5498D241-0AB7-BC44-80E8-F0A20AF46E9E}" type="datetimeFigureOut">
              <a:rPr lang="en-US" smtClean="0"/>
              <a:pPr/>
              <a:t>10/28/2021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3E7143C0-4F23-B545-9533-520B5A87CA1E}" type="slidenum">
              <a:rPr lang="en-US" smtClean="0"/>
              <a:pPr/>
              <a:t>‹#›</a:t>
            </a:fld>
            <a:endParaRPr lang="en-US" dirty="0"/>
          </a:p>
        </p:txBody>
      </p:sp>
    </p:spTree>
    <p:extLst>
      <p:ext uri="{BB962C8B-B14F-4D97-AF65-F5344CB8AC3E}">
        <p14:creationId xmlns:p14="http://schemas.microsoft.com/office/powerpoint/2010/main" val="407758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a:t>
            </a:fld>
            <a:endParaRPr lang="en-US" dirty="0"/>
          </a:p>
        </p:txBody>
      </p:sp>
    </p:spTree>
    <p:extLst>
      <p:ext uri="{BB962C8B-B14F-4D97-AF65-F5344CB8AC3E}">
        <p14:creationId xmlns:p14="http://schemas.microsoft.com/office/powerpoint/2010/main" val="3523637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10</a:t>
            </a:fld>
            <a:endParaRPr lang="en-US" dirty="0"/>
          </a:p>
        </p:txBody>
      </p:sp>
    </p:spTree>
    <p:extLst>
      <p:ext uri="{BB962C8B-B14F-4D97-AF65-F5344CB8AC3E}">
        <p14:creationId xmlns:p14="http://schemas.microsoft.com/office/powerpoint/2010/main" val="3523637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143C0-4F23-B545-9533-520B5A87CA1E}" type="slidenum">
              <a:rPr lang="en-US" smtClean="0"/>
              <a:pPr/>
              <a:t>11</a:t>
            </a:fld>
            <a:endParaRPr lang="en-US" dirty="0"/>
          </a:p>
        </p:txBody>
      </p:sp>
    </p:spTree>
    <p:extLst>
      <p:ext uri="{BB962C8B-B14F-4D97-AF65-F5344CB8AC3E}">
        <p14:creationId xmlns:p14="http://schemas.microsoft.com/office/powerpoint/2010/main" val="545731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12</a:t>
            </a:fld>
            <a:endParaRPr lang="en-US" dirty="0"/>
          </a:p>
        </p:txBody>
      </p:sp>
    </p:spTree>
    <p:extLst>
      <p:ext uri="{BB962C8B-B14F-4D97-AF65-F5344CB8AC3E}">
        <p14:creationId xmlns:p14="http://schemas.microsoft.com/office/powerpoint/2010/main" val="1628899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13</a:t>
            </a:fld>
            <a:endParaRPr lang="en-US" dirty="0"/>
          </a:p>
        </p:txBody>
      </p:sp>
    </p:spTree>
    <p:extLst>
      <p:ext uri="{BB962C8B-B14F-4D97-AF65-F5344CB8AC3E}">
        <p14:creationId xmlns:p14="http://schemas.microsoft.com/office/powerpoint/2010/main" val="2998190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Elaborate on what kind of plans can be imported (what file types, block equivalency file &amp; Shapefile )</a:t>
            </a: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14</a:t>
            </a:fld>
            <a:endParaRPr lang="en-US" dirty="0"/>
          </a:p>
        </p:txBody>
      </p:sp>
    </p:spTree>
    <p:extLst>
      <p:ext uri="{BB962C8B-B14F-4D97-AF65-F5344CB8AC3E}">
        <p14:creationId xmlns:p14="http://schemas.microsoft.com/office/powerpoint/2010/main" val="2226112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15</a:t>
            </a:fld>
            <a:endParaRPr lang="en-US" dirty="0"/>
          </a:p>
        </p:txBody>
      </p:sp>
    </p:spTree>
    <p:extLst>
      <p:ext uri="{BB962C8B-B14F-4D97-AF65-F5344CB8AC3E}">
        <p14:creationId xmlns:p14="http://schemas.microsoft.com/office/powerpoint/2010/main" val="3073829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16</a:t>
            </a:fld>
            <a:endParaRPr lang="en-US" dirty="0"/>
          </a:p>
        </p:txBody>
      </p:sp>
    </p:spTree>
    <p:extLst>
      <p:ext uri="{BB962C8B-B14F-4D97-AF65-F5344CB8AC3E}">
        <p14:creationId xmlns:p14="http://schemas.microsoft.com/office/powerpoint/2010/main" val="4191651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a:solidFill>
                  <a:schemeClr val="tx1"/>
                </a:solidFill>
                <a:latin typeface="Arial"/>
                <a:ea typeface="+mn-ea"/>
                <a:cs typeface="+mn-cs"/>
              </a:rPr>
              <a:t>Create Plan: Arkansas, 2010, 2.</a:t>
            </a:r>
          </a:p>
          <a:p>
            <a:r>
              <a:rPr lang="en-US" sz="1200" b="0" kern="1200" dirty="0">
                <a:solidFill>
                  <a:schemeClr val="tx1"/>
                </a:solidFill>
                <a:latin typeface="Arial"/>
                <a:ea typeface="+mn-ea"/>
                <a:cs typeface="+mn-cs"/>
              </a:rPr>
              <a:t>Turn on Alternative and Alternative VAP (Sum/Percent)</a:t>
            </a:r>
          </a:p>
          <a:p>
            <a:r>
              <a:rPr lang="en-US" sz="1200" b="0" kern="1200" dirty="0">
                <a:solidFill>
                  <a:schemeClr val="tx1"/>
                </a:solidFill>
                <a:latin typeface="Arial"/>
                <a:ea typeface="+mn-ea"/>
                <a:cs typeface="+mn-cs"/>
              </a:rPr>
              <a:t>Create Custom Variable: under alternative HPI+ASIAN</a:t>
            </a:r>
          </a:p>
          <a:p>
            <a:r>
              <a:rPr lang="en-US" sz="1200" b="0" kern="1200" dirty="0">
                <a:solidFill>
                  <a:schemeClr val="tx1"/>
                </a:solidFill>
                <a:latin typeface="Arial"/>
                <a:ea typeface="+mn-ea"/>
                <a:cs typeface="+mn-cs"/>
              </a:rPr>
              <a:t>All named example</a:t>
            </a:r>
          </a:p>
          <a:p>
            <a:endParaRPr lang="en-US" sz="1200" b="0" kern="1200" dirty="0">
              <a:solidFill>
                <a:schemeClr val="tx1"/>
              </a:solidFill>
              <a:latin typeface="Arial"/>
              <a:ea typeface="+mn-ea"/>
              <a:cs typeface="+mn-cs"/>
            </a:endParaRPr>
          </a:p>
          <a:p>
            <a:endParaRPr lang="en-US" sz="1200" b="0" kern="1200" dirty="0">
              <a:solidFill>
                <a:schemeClr val="tx1"/>
              </a:solidFill>
              <a:latin typeface="Arial"/>
              <a:ea typeface="+mn-ea"/>
              <a:cs typeface="+mn-cs"/>
            </a:endParaRPr>
          </a:p>
          <a:p>
            <a:r>
              <a:rPr lang="en-US" sz="1200" kern="1200" dirty="0">
                <a:solidFill>
                  <a:schemeClr val="tx1"/>
                </a:solidFill>
                <a:latin typeface="Arial"/>
                <a:ea typeface="+mn-ea"/>
                <a:cs typeface="+mn-cs"/>
              </a:rPr>
              <a:t>- Logging in to the application</a:t>
            </a:r>
          </a:p>
          <a:p>
            <a:r>
              <a:rPr lang="en-US" sz="1200" kern="1200" dirty="0">
                <a:solidFill>
                  <a:schemeClr val="tx1"/>
                </a:solidFill>
                <a:latin typeface="Arial"/>
                <a:ea typeface="+mn-ea"/>
                <a:cs typeface="+mn-cs"/>
              </a:rPr>
              <a:t>- What do you see? Explain </a:t>
            </a:r>
            <a:r>
              <a:rPr lang="en-US" sz="1200" kern="1200">
                <a:solidFill>
                  <a:schemeClr val="tx1"/>
                </a:solidFill>
                <a:latin typeface="Arial"/>
                <a:ea typeface="+mn-ea"/>
                <a:cs typeface="+mn-cs"/>
              </a:rPr>
              <a:t>the layout</a:t>
            </a:r>
            <a:endParaRPr lang="en-US" sz="1200" kern="1200" dirty="0">
              <a:solidFill>
                <a:schemeClr val="tx1"/>
              </a:solidFill>
              <a:latin typeface="Arial"/>
              <a:ea typeface="+mn-ea"/>
              <a:cs typeface="+mn-cs"/>
            </a:endParaRPr>
          </a:p>
          <a:p>
            <a:r>
              <a:rPr lang="en-US" sz="1200" kern="1200" dirty="0">
                <a:solidFill>
                  <a:schemeClr val="tx1"/>
                </a:solidFill>
                <a:latin typeface="Arial"/>
                <a:ea typeface="+mn-ea"/>
                <a:cs typeface="+mn-cs"/>
              </a:rPr>
              <a:t>- How to create a plan</a:t>
            </a:r>
          </a:p>
          <a:p>
            <a:r>
              <a:rPr lang="en-US" sz="1200" kern="1200" dirty="0">
                <a:solidFill>
                  <a:schemeClr val="tx1"/>
                </a:solidFill>
                <a:latin typeface="Arial"/>
                <a:ea typeface="+mn-ea"/>
                <a:cs typeface="+mn-cs"/>
              </a:rPr>
              <a:t>- How to save a plan</a:t>
            </a:r>
          </a:p>
          <a:p>
            <a:endParaRPr lang="en-US" sz="1200" b="0" kern="1200" dirty="0">
              <a:solidFill>
                <a:schemeClr val="tx1"/>
              </a:solidFill>
              <a:latin typeface="Arial"/>
              <a:ea typeface="+mn-ea"/>
              <a:cs typeface="+mn-cs"/>
            </a:endParaRPr>
          </a:p>
          <a:p>
            <a:endParaRPr lang="en-US" sz="1200" b="0" kern="1200" dirty="0">
              <a:solidFill>
                <a:schemeClr val="tx1"/>
              </a:solidFill>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17</a:t>
            </a:fld>
            <a:endParaRPr lang="en-US" dirty="0"/>
          </a:p>
        </p:txBody>
      </p:sp>
    </p:spTree>
    <p:extLst>
      <p:ext uri="{BB962C8B-B14F-4D97-AF65-F5344CB8AC3E}">
        <p14:creationId xmlns:p14="http://schemas.microsoft.com/office/powerpoint/2010/main" val="54076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a:solidFill>
                  <a:schemeClr val="tx1"/>
                </a:solidFill>
                <a:latin typeface="Arial"/>
                <a:ea typeface="+mn-ea"/>
                <a:cs typeface="+mn-cs"/>
              </a:rPr>
              <a:t>Saving As is a good way to try out minor changes to a plan without compromising the original. Save the original, and then click Save As to make a copy of the plan under a different name.</a:t>
            </a:r>
          </a:p>
          <a:p>
            <a:endParaRPr lang="en-US" sz="1200" b="0" kern="1200" dirty="0">
              <a:solidFill>
                <a:schemeClr val="tx1"/>
              </a:solidFill>
              <a:latin typeface="Arial"/>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18</a:t>
            </a:fld>
            <a:endParaRPr lang="en-US" dirty="0"/>
          </a:p>
        </p:txBody>
      </p:sp>
    </p:spTree>
    <p:extLst>
      <p:ext uri="{BB962C8B-B14F-4D97-AF65-F5344CB8AC3E}">
        <p14:creationId xmlns:p14="http://schemas.microsoft.com/office/powerpoint/2010/main" val="2226112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19</a:t>
            </a:fld>
            <a:endParaRPr lang="en-US" dirty="0"/>
          </a:p>
        </p:txBody>
      </p:sp>
    </p:spTree>
    <p:extLst>
      <p:ext uri="{BB962C8B-B14F-4D97-AF65-F5344CB8AC3E}">
        <p14:creationId xmlns:p14="http://schemas.microsoft.com/office/powerpoint/2010/main" val="3523637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kern="1200" dirty="0">
              <a:solidFill>
                <a:schemeClr val="tx1"/>
              </a:solidFill>
              <a:latin typeface="Arial"/>
              <a:ea typeface="+mn-ea"/>
              <a:cs typeface="+mn-cs"/>
            </a:endParaRPr>
          </a:p>
          <a:p>
            <a:endParaRPr lang="en-US" sz="1200" b="0" kern="1200" dirty="0">
              <a:solidFill>
                <a:schemeClr val="tx1"/>
              </a:solidFill>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2</a:t>
            </a:fld>
            <a:endParaRPr lang="en-US" dirty="0"/>
          </a:p>
        </p:txBody>
      </p:sp>
    </p:spTree>
    <p:extLst>
      <p:ext uri="{BB962C8B-B14F-4D97-AF65-F5344CB8AC3E}">
        <p14:creationId xmlns:p14="http://schemas.microsoft.com/office/powerpoint/2010/main" val="2307859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20</a:t>
            </a:fld>
            <a:endParaRPr lang="en-US" dirty="0"/>
          </a:p>
        </p:txBody>
      </p:sp>
    </p:spTree>
    <p:extLst>
      <p:ext uri="{BB962C8B-B14F-4D97-AF65-F5344CB8AC3E}">
        <p14:creationId xmlns:p14="http://schemas.microsoft.com/office/powerpoint/2010/main" val="3630578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 is important to ensure that the district you want to add to is selected in the drop down menu. It automatically reverts to unassigned when the application is closed, so it is always good to double check. From here, there are four basic tools to use to draw districts manually: point, rectangle, polygon, and polyline.</a:t>
            </a:r>
          </a:p>
          <a:p>
            <a:r>
              <a:rPr lang="en-US" dirty="0"/>
              <a:t>If you do make an error you can use the undo/redo buttons to the right of the tools. The magnifying glass will bring you to the full extent of the plan. The locks will allow you to prevent  geographies blocks, tracts, etc. from being reassigned to a different district. The light bulb button is for two stage selection, which we will discuss in a bit. The binoculars help you to find unassigned geographies.</a:t>
            </a:r>
          </a:p>
          <a:p>
            <a:r>
              <a:rPr lang="en-US" dirty="0"/>
              <a:t>Note that clicking out of the selection tools is the way to get out of selection mode (click the hand to the right of the selection tools)</a:t>
            </a:r>
          </a:p>
        </p:txBody>
      </p:sp>
      <p:sp>
        <p:nvSpPr>
          <p:cNvPr id="4" name="Slide Number Placeholder 3"/>
          <p:cNvSpPr>
            <a:spLocks noGrp="1"/>
          </p:cNvSpPr>
          <p:nvPr>
            <p:ph type="sldNum" sz="quarter" idx="10"/>
          </p:nvPr>
        </p:nvSpPr>
        <p:spPr/>
        <p:txBody>
          <a:bodyPr/>
          <a:lstStyle/>
          <a:p>
            <a:fld id="{3E7143C0-4F23-B545-9533-520B5A87CA1E}" type="slidenum">
              <a:rPr lang="en-US" smtClean="0"/>
              <a:pPr/>
              <a:t>21</a:t>
            </a:fld>
            <a:endParaRPr lang="en-US" dirty="0"/>
          </a:p>
        </p:txBody>
      </p:sp>
    </p:spTree>
    <p:extLst>
      <p:ext uri="{BB962C8B-B14F-4D97-AF65-F5344CB8AC3E}">
        <p14:creationId xmlns:p14="http://schemas.microsoft.com/office/powerpoint/2010/main" val="2226112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a:solidFill>
                  <a:schemeClr val="tx1"/>
                </a:solidFill>
                <a:latin typeface="Arial"/>
                <a:ea typeface="+mn-ea"/>
                <a:cs typeface="+mn-cs"/>
              </a:rPr>
              <a:t>GIF of an example</a:t>
            </a:r>
          </a:p>
          <a:p>
            <a:endParaRPr lang="en-US" sz="1200" b="0" kern="1200" dirty="0">
              <a:solidFill>
                <a:schemeClr val="tx1"/>
              </a:solidFill>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22</a:t>
            </a:fld>
            <a:endParaRPr lang="en-US" dirty="0"/>
          </a:p>
        </p:txBody>
      </p:sp>
    </p:spTree>
    <p:extLst>
      <p:ext uri="{BB962C8B-B14F-4D97-AF65-F5344CB8AC3E}">
        <p14:creationId xmlns:p14="http://schemas.microsoft.com/office/powerpoint/2010/main" val="3693097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a:solidFill>
                  <a:schemeClr val="tx1"/>
                </a:solidFill>
                <a:latin typeface="Arial"/>
                <a:ea typeface="+mn-ea"/>
                <a:cs typeface="+mn-cs"/>
              </a:rPr>
              <a:t>GIF Example</a:t>
            </a: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23</a:t>
            </a:fld>
            <a:endParaRPr lang="en-US" dirty="0"/>
          </a:p>
        </p:txBody>
      </p:sp>
    </p:spTree>
    <p:extLst>
      <p:ext uri="{BB962C8B-B14F-4D97-AF65-F5344CB8AC3E}">
        <p14:creationId xmlns:p14="http://schemas.microsoft.com/office/powerpoint/2010/main" val="1251071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a:solidFill>
                  <a:schemeClr val="tx1"/>
                </a:solidFill>
                <a:latin typeface="Arial"/>
                <a:ea typeface="+mn-ea"/>
                <a:cs typeface="+mn-cs"/>
              </a:rPr>
              <a:t>GIF Example</a:t>
            </a: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24</a:t>
            </a:fld>
            <a:endParaRPr lang="en-US" dirty="0"/>
          </a:p>
        </p:txBody>
      </p:sp>
    </p:spTree>
    <p:extLst>
      <p:ext uri="{BB962C8B-B14F-4D97-AF65-F5344CB8AC3E}">
        <p14:creationId xmlns:p14="http://schemas.microsoft.com/office/powerpoint/2010/main" val="3471585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Way to stop drawing is to double click. Clicking once will simply add another point. </a:t>
            </a:r>
          </a:p>
        </p:txBody>
      </p:sp>
      <p:sp>
        <p:nvSpPr>
          <p:cNvPr id="4" name="Slide Number Placeholder 3"/>
          <p:cNvSpPr>
            <a:spLocks noGrp="1"/>
          </p:cNvSpPr>
          <p:nvPr>
            <p:ph type="sldNum" sz="quarter" idx="10"/>
          </p:nvPr>
        </p:nvSpPr>
        <p:spPr/>
        <p:txBody>
          <a:bodyPr/>
          <a:lstStyle/>
          <a:p>
            <a:fld id="{3E7143C0-4F23-B545-9533-520B5A87CA1E}" type="slidenum">
              <a:rPr lang="en-US" smtClean="0"/>
              <a:pPr/>
              <a:t>25</a:t>
            </a:fld>
            <a:endParaRPr lang="en-US" dirty="0"/>
          </a:p>
        </p:txBody>
      </p:sp>
    </p:spTree>
    <p:extLst>
      <p:ext uri="{BB962C8B-B14F-4D97-AF65-F5344CB8AC3E}">
        <p14:creationId xmlns:p14="http://schemas.microsoft.com/office/powerpoint/2010/main" val="4284141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26</a:t>
            </a:fld>
            <a:endParaRPr lang="en-US" dirty="0"/>
          </a:p>
        </p:txBody>
      </p:sp>
    </p:spTree>
    <p:extLst>
      <p:ext uri="{BB962C8B-B14F-4D97-AF65-F5344CB8AC3E}">
        <p14:creationId xmlns:p14="http://schemas.microsoft.com/office/powerpoint/2010/main" val="936049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a:solidFill>
                  <a:schemeClr val="tx1"/>
                </a:solidFill>
                <a:latin typeface="Arial"/>
                <a:ea typeface="+mn-ea"/>
                <a:cs typeface="+mn-cs"/>
              </a:rPr>
              <a:t>Here’s a little preview of how the one stage vs two stage selection process works. Once I go in and write out a query, I can choose from either one stage or two stage selection. Here, I chose one stage, which is automatically set as the default. As you can see, the matching geographies are automatically added to the chosen district. Now, if I go in and write that same query, and select two stage selection, I have the option to preview what that assignment would look like before assigning them or choosing not to via the lasso or the red x. </a:t>
            </a:r>
          </a:p>
          <a:p>
            <a:r>
              <a:rPr lang="en-US" sz="1200" b="0" kern="1200" dirty="0">
                <a:solidFill>
                  <a:schemeClr val="tx1"/>
                </a:solidFill>
                <a:latin typeface="Arial"/>
                <a:ea typeface="+mn-ea"/>
                <a:cs typeface="+mn-cs"/>
              </a:rPr>
              <a:t>Includes GIF previewing the functionality</a:t>
            </a: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27</a:t>
            </a:fld>
            <a:endParaRPr lang="en-US" dirty="0"/>
          </a:p>
        </p:txBody>
      </p:sp>
    </p:spTree>
    <p:extLst>
      <p:ext uri="{BB962C8B-B14F-4D97-AF65-F5344CB8AC3E}">
        <p14:creationId xmlns:p14="http://schemas.microsoft.com/office/powerpoint/2010/main" val="3417441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that you can use two stage selection with any form of selection method. Also that one stage selection is default. </a:t>
            </a:r>
          </a:p>
        </p:txBody>
      </p:sp>
      <p:sp>
        <p:nvSpPr>
          <p:cNvPr id="4" name="Slide Number Placeholder 3"/>
          <p:cNvSpPr>
            <a:spLocks noGrp="1"/>
          </p:cNvSpPr>
          <p:nvPr>
            <p:ph type="sldNum" sz="quarter" idx="10"/>
          </p:nvPr>
        </p:nvSpPr>
        <p:spPr/>
        <p:txBody>
          <a:bodyPr/>
          <a:lstStyle/>
          <a:p>
            <a:fld id="{3E7143C0-4F23-B545-9533-520B5A87CA1E}" type="slidenum">
              <a:rPr lang="en-US" smtClean="0"/>
              <a:pPr/>
              <a:t>28</a:t>
            </a:fld>
            <a:endParaRPr lang="en-US" dirty="0"/>
          </a:p>
        </p:txBody>
      </p:sp>
    </p:spTree>
    <p:extLst>
      <p:ext uri="{BB962C8B-B14F-4D97-AF65-F5344CB8AC3E}">
        <p14:creationId xmlns:p14="http://schemas.microsoft.com/office/powerpoint/2010/main" val="2239718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Using the lock symbols allows for you to lock individual geographies like tracts/counties from being changed to a different district assignment.</a:t>
            </a:r>
          </a:p>
          <a:p>
            <a:r>
              <a:rPr lang="en-US" dirty="0"/>
              <a:t>Using the lock check boxes in the district window allows for you to ensure that geographies assigned to that district cannot be moved to another one. Also prevents new geographies from being added to the district when locked. We’ll talk a little more about the district window in the next slides.</a:t>
            </a:r>
          </a:p>
        </p:txBody>
      </p:sp>
      <p:sp>
        <p:nvSpPr>
          <p:cNvPr id="4" name="Slide Number Placeholder 3"/>
          <p:cNvSpPr>
            <a:spLocks noGrp="1"/>
          </p:cNvSpPr>
          <p:nvPr>
            <p:ph type="sldNum" sz="quarter" idx="10"/>
          </p:nvPr>
        </p:nvSpPr>
        <p:spPr/>
        <p:txBody>
          <a:bodyPr/>
          <a:lstStyle/>
          <a:p>
            <a:fld id="{3E7143C0-4F23-B545-9533-520B5A87CA1E}" type="slidenum">
              <a:rPr lang="en-US" smtClean="0"/>
              <a:pPr/>
              <a:t>29</a:t>
            </a:fld>
            <a:endParaRPr lang="en-US" dirty="0"/>
          </a:p>
        </p:txBody>
      </p:sp>
    </p:spTree>
    <p:extLst>
      <p:ext uri="{BB962C8B-B14F-4D97-AF65-F5344CB8AC3E}">
        <p14:creationId xmlns:p14="http://schemas.microsoft.com/office/powerpoint/2010/main" val="467780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kern="1200" dirty="0">
              <a:solidFill>
                <a:schemeClr val="tx1"/>
              </a:solidFill>
              <a:latin typeface="Arial"/>
              <a:ea typeface="+mn-ea"/>
              <a:cs typeface="+mn-cs"/>
            </a:endParaRPr>
          </a:p>
          <a:p>
            <a:endParaRPr lang="en-US" sz="1200" b="0" kern="1200" dirty="0">
              <a:solidFill>
                <a:schemeClr val="tx1"/>
              </a:solidFill>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3</a:t>
            </a:fld>
            <a:endParaRPr lang="en-US" dirty="0"/>
          </a:p>
        </p:txBody>
      </p:sp>
    </p:spTree>
    <p:extLst>
      <p:ext uri="{BB962C8B-B14F-4D97-AF65-F5344CB8AC3E}">
        <p14:creationId xmlns:p14="http://schemas.microsoft.com/office/powerpoint/2010/main" val="1340599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30</a:t>
            </a:fld>
            <a:endParaRPr lang="en-US" dirty="0"/>
          </a:p>
        </p:txBody>
      </p:sp>
    </p:spTree>
    <p:extLst>
      <p:ext uri="{BB962C8B-B14F-4D97-AF65-F5344CB8AC3E}">
        <p14:creationId xmlns:p14="http://schemas.microsoft.com/office/powerpoint/2010/main" val="3909048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that the demographic numbers in the table adjust as you update assignments.</a:t>
            </a:r>
          </a:p>
        </p:txBody>
      </p:sp>
      <p:sp>
        <p:nvSpPr>
          <p:cNvPr id="4" name="Slide Number Placeholder 3"/>
          <p:cNvSpPr>
            <a:spLocks noGrp="1"/>
          </p:cNvSpPr>
          <p:nvPr>
            <p:ph type="sldNum" sz="quarter" idx="10"/>
          </p:nvPr>
        </p:nvSpPr>
        <p:spPr/>
        <p:txBody>
          <a:bodyPr/>
          <a:lstStyle/>
          <a:p>
            <a:fld id="{3E7143C0-4F23-B545-9533-520B5A87CA1E}" type="slidenum">
              <a:rPr lang="en-US" smtClean="0"/>
              <a:pPr/>
              <a:t>31</a:t>
            </a:fld>
            <a:endParaRPr lang="en-US" dirty="0"/>
          </a:p>
        </p:txBody>
      </p:sp>
    </p:spTree>
    <p:extLst>
      <p:ext uri="{BB962C8B-B14F-4D97-AF65-F5344CB8AC3E}">
        <p14:creationId xmlns:p14="http://schemas.microsoft.com/office/powerpoint/2010/main" val="1224017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you have two stage selection enabled, and some geographies selected but not assigned yet, this window will show you how the demographics of the involved districts would change if you were to choose to assign the geographies. </a:t>
            </a:r>
          </a:p>
        </p:txBody>
      </p:sp>
      <p:sp>
        <p:nvSpPr>
          <p:cNvPr id="4" name="Slide Number Placeholder 3"/>
          <p:cNvSpPr>
            <a:spLocks noGrp="1"/>
          </p:cNvSpPr>
          <p:nvPr>
            <p:ph type="sldNum" sz="quarter" idx="10"/>
          </p:nvPr>
        </p:nvSpPr>
        <p:spPr/>
        <p:txBody>
          <a:bodyPr/>
          <a:lstStyle/>
          <a:p>
            <a:fld id="{3E7143C0-4F23-B545-9533-520B5A87CA1E}" type="slidenum">
              <a:rPr lang="en-US" smtClean="0"/>
              <a:pPr/>
              <a:t>32</a:t>
            </a:fld>
            <a:endParaRPr lang="en-US" dirty="0"/>
          </a:p>
        </p:txBody>
      </p:sp>
    </p:spTree>
    <p:extLst>
      <p:ext uri="{BB962C8B-B14F-4D97-AF65-F5344CB8AC3E}">
        <p14:creationId xmlns:p14="http://schemas.microsoft.com/office/powerpoint/2010/main" val="2617622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assigned tab shows how the chosen district would look if the two stage selection were enacted, but no other information about other districts.</a:t>
            </a:r>
          </a:p>
        </p:txBody>
      </p:sp>
      <p:sp>
        <p:nvSpPr>
          <p:cNvPr id="4" name="Slide Number Placeholder 3"/>
          <p:cNvSpPr>
            <a:spLocks noGrp="1"/>
          </p:cNvSpPr>
          <p:nvPr>
            <p:ph type="sldNum" sz="quarter" idx="10"/>
          </p:nvPr>
        </p:nvSpPr>
        <p:spPr/>
        <p:txBody>
          <a:bodyPr/>
          <a:lstStyle/>
          <a:p>
            <a:fld id="{3E7143C0-4F23-B545-9533-520B5A87CA1E}" type="slidenum">
              <a:rPr lang="en-US" smtClean="0"/>
              <a:pPr/>
              <a:t>33</a:t>
            </a:fld>
            <a:endParaRPr lang="en-US" dirty="0"/>
          </a:p>
        </p:txBody>
      </p:sp>
    </p:spTree>
    <p:extLst>
      <p:ext uri="{BB962C8B-B14F-4D97-AF65-F5344CB8AC3E}">
        <p14:creationId xmlns:p14="http://schemas.microsoft.com/office/powerpoint/2010/main" val="18462553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bringing in two plans to compare, you can use this window to visualize how the two plans vary demographically from one another. This only works if sum variables are in use. It does not work with percent variables.</a:t>
            </a:r>
          </a:p>
        </p:txBody>
      </p:sp>
      <p:sp>
        <p:nvSpPr>
          <p:cNvPr id="4" name="Slide Number Placeholder 3"/>
          <p:cNvSpPr>
            <a:spLocks noGrp="1"/>
          </p:cNvSpPr>
          <p:nvPr>
            <p:ph type="sldNum" sz="quarter" idx="10"/>
          </p:nvPr>
        </p:nvSpPr>
        <p:spPr/>
        <p:txBody>
          <a:bodyPr/>
          <a:lstStyle/>
          <a:p>
            <a:fld id="{3E7143C0-4F23-B545-9533-520B5A87CA1E}" type="slidenum">
              <a:rPr lang="en-US" smtClean="0"/>
              <a:pPr/>
              <a:t>34</a:t>
            </a:fld>
            <a:endParaRPr lang="en-US" dirty="0"/>
          </a:p>
        </p:txBody>
      </p:sp>
    </p:spTree>
    <p:extLst>
      <p:ext uri="{BB962C8B-B14F-4D97-AF65-F5344CB8AC3E}">
        <p14:creationId xmlns:p14="http://schemas.microsoft.com/office/powerpoint/2010/main" val="2194664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you bring in an external layer to use as reference, you can use the contents pane to bring up the attribute table of the external layer.</a:t>
            </a:r>
          </a:p>
        </p:txBody>
      </p:sp>
      <p:sp>
        <p:nvSpPr>
          <p:cNvPr id="4" name="Slide Number Placeholder 3"/>
          <p:cNvSpPr>
            <a:spLocks noGrp="1"/>
          </p:cNvSpPr>
          <p:nvPr>
            <p:ph type="sldNum" sz="quarter" idx="10"/>
          </p:nvPr>
        </p:nvSpPr>
        <p:spPr/>
        <p:txBody>
          <a:bodyPr/>
          <a:lstStyle/>
          <a:p>
            <a:fld id="{3E7143C0-4F23-B545-9533-520B5A87CA1E}" type="slidenum">
              <a:rPr lang="en-US" smtClean="0"/>
              <a:pPr/>
              <a:t>35</a:t>
            </a:fld>
            <a:endParaRPr lang="en-US" dirty="0"/>
          </a:p>
        </p:txBody>
      </p:sp>
    </p:spTree>
    <p:extLst>
      <p:ext uri="{BB962C8B-B14F-4D97-AF65-F5344CB8AC3E}">
        <p14:creationId xmlns:p14="http://schemas.microsoft.com/office/powerpoint/2010/main" val="4145936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you want to add the entirety of a census designated place or a county to a district, you could use this functionality. Helpful if you want to ensure a particular town or county is not split among two districts. </a:t>
            </a:r>
          </a:p>
          <a:p>
            <a:r>
              <a:rPr lang="en-US" dirty="0"/>
              <a:t>You simply select the district you want to assign the place/county to, open the left hand panel to identify, choose the place/county, scroll down and hit assign to. </a:t>
            </a:r>
          </a:p>
        </p:txBody>
      </p:sp>
      <p:sp>
        <p:nvSpPr>
          <p:cNvPr id="4" name="Slide Number Placeholder 3"/>
          <p:cNvSpPr>
            <a:spLocks noGrp="1"/>
          </p:cNvSpPr>
          <p:nvPr>
            <p:ph type="sldNum" sz="quarter" idx="10"/>
          </p:nvPr>
        </p:nvSpPr>
        <p:spPr/>
        <p:txBody>
          <a:bodyPr/>
          <a:lstStyle/>
          <a:p>
            <a:fld id="{3E7143C0-4F23-B545-9533-520B5A87CA1E}" type="slidenum">
              <a:rPr lang="en-US" smtClean="0"/>
              <a:pPr/>
              <a:t>36</a:t>
            </a:fld>
            <a:endParaRPr lang="en-US" dirty="0"/>
          </a:p>
        </p:txBody>
      </p:sp>
    </p:spTree>
    <p:extLst>
      <p:ext uri="{BB962C8B-B14F-4D97-AF65-F5344CB8AC3E}">
        <p14:creationId xmlns:p14="http://schemas.microsoft.com/office/powerpoint/2010/main" val="1588552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can also bring in external layers and assign geographies that overlap with that layer to districts. As always, you start by choosing the district you want to assign the geographies to in the create tab. You bring it in via the search panel, which we will touch upon more later in the course. Then you switch over to the identify pane and choose the layer you brought in from the identify from dropdown, use the identify button (highlighted in green) to click on the area you would like to bring in, and then scroll down and select assign to.</a:t>
            </a:r>
          </a:p>
        </p:txBody>
      </p:sp>
      <p:sp>
        <p:nvSpPr>
          <p:cNvPr id="4" name="Slide Number Placeholder 3"/>
          <p:cNvSpPr>
            <a:spLocks noGrp="1"/>
          </p:cNvSpPr>
          <p:nvPr>
            <p:ph type="sldNum" sz="quarter" idx="10"/>
          </p:nvPr>
        </p:nvSpPr>
        <p:spPr/>
        <p:txBody>
          <a:bodyPr/>
          <a:lstStyle/>
          <a:p>
            <a:fld id="{3E7143C0-4F23-B545-9533-520B5A87CA1E}" type="slidenum">
              <a:rPr lang="en-US" smtClean="0"/>
              <a:pPr/>
              <a:t>37</a:t>
            </a:fld>
            <a:endParaRPr lang="en-US" dirty="0"/>
          </a:p>
        </p:txBody>
      </p:sp>
    </p:spTree>
    <p:extLst>
      <p:ext uri="{BB962C8B-B14F-4D97-AF65-F5344CB8AC3E}">
        <p14:creationId xmlns:p14="http://schemas.microsoft.com/office/powerpoint/2010/main" val="21454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While the navigation can be a bit hard to get used to at first, once you play around with it, it becomes more intuitive. The red bars represent the geography levels written below it. You can adjust them to fit the scale you would like to see particular geography levels at </a:t>
            </a:r>
            <a:r>
              <a:rPr lang="en-US" dirty="0" err="1"/>
              <a:t>at</a:t>
            </a:r>
            <a:r>
              <a:rPr lang="en-US" dirty="0"/>
              <a:t> different extents. The yellow bar represents the scale the map is currently at. The hand allows for you to pan around the map, the magnifying glasses allow for you to zoom, the arrows go to extents you were previously at, the magnifying glass with a map brings you to the full plan extent, and as we discussed earlier the I button allows for you to identify a feature.</a:t>
            </a:r>
          </a:p>
        </p:txBody>
      </p:sp>
      <p:sp>
        <p:nvSpPr>
          <p:cNvPr id="4" name="Slide Number Placeholder 3"/>
          <p:cNvSpPr>
            <a:spLocks noGrp="1"/>
          </p:cNvSpPr>
          <p:nvPr>
            <p:ph type="sldNum" sz="quarter" idx="10"/>
          </p:nvPr>
        </p:nvSpPr>
        <p:spPr/>
        <p:txBody>
          <a:bodyPr/>
          <a:lstStyle/>
          <a:p>
            <a:fld id="{3E7143C0-4F23-B545-9533-520B5A87CA1E}" type="slidenum">
              <a:rPr lang="en-US" smtClean="0"/>
              <a:pPr/>
              <a:t>38</a:t>
            </a:fld>
            <a:endParaRPr lang="en-US" dirty="0"/>
          </a:p>
        </p:txBody>
      </p:sp>
    </p:spTree>
    <p:extLst>
      <p:ext uri="{BB962C8B-B14F-4D97-AF65-F5344CB8AC3E}">
        <p14:creationId xmlns:p14="http://schemas.microsoft.com/office/powerpoint/2010/main" val="22261120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39</a:t>
            </a:fld>
            <a:endParaRPr lang="en-US" dirty="0"/>
          </a:p>
        </p:txBody>
      </p:sp>
    </p:spTree>
    <p:extLst>
      <p:ext uri="{BB962C8B-B14F-4D97-AF65-F5344CB8AC3E}">
        <p14:creationId xmlns:p14="http://schemas.microsoft.com/office/powerpoint/2010/main" val="484223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kern="1200" dirty="0">
              <a:solidFill>
                <a:schemeClr val="tx1"/>
              </a:solidFill>
              <a:latin typeface="Arial"/>
              <a:ea typeface="+mn-ea"/>
              <a:cs typeface="+mn-cs"/>
            </a:endParaRPr>
          </a:p>
          <a:p>
            <a:endParaRPr lang="en-US" sz="1200" b="0" kern="1200" dirty="0">
              <a:solidFill>
                <a:schemeClr val="tx1"/>
              </a:solidFill>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4</a:t>
            </a:fld>
            <a:endParaRPr lang="en-US" dirty="0"/>
          </a:p>
        </p:txBody>
      </p:sp>
    </p:spTree>
    <p:extLst>
      <p:ext uri="{BB962C8B-B14F-4D97-AF65-F5344CB8AC3E}">
        <p14:creationId xmlns:p14="http://schemas.microsoft.com/office/powerpoint/2010/main" val="39908979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err="1">
                <a:solidFill>
                  <a:schemeClr val="tx1"/>
                </a:solidFill>
                <a:latin typeface="Arial"/>
                <a:ea typeface="+mn-ea"/>
                <a:cs typeface="+mn-cs"/>
              </a:rPr>
              <a:t>Basemaps</a:t>
            </a:r>
            <a:r>
              <a:rPr lang="en-US" sz="1200" b="0" kern="1200" dirty="0">
                <a:solidFill>
                  <a:schemeClr val="tx1"/>
                </a:solidFill>
                <a:latin typeface="Arial"/>
                <a:ea typeface="+mn-ea"/>
                <a:cs typeface="+mn-cs"/>
              </a:rPr>
              <a:t> are the standard ones used in AGOL, additional ones can be added to the gallery by the admin.</a:t>
            </a:r>
          </a:p>
          <a:p>
            <a:endParaRPr lang="en-US" sz="1200" b="0" kern="1200" dirty="0">
              <a:solidFill>
                <a:schemeClr val="tx1"/>
              </a:solidFill>
              <a:latin typeface="Arial"/>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40</a:t>
            </a:fld>
            <a:endParaRPr lang="en-US" dirty="0"/>
          </a:p>
        </p:txBody>
      </p:sp>
    </p:spTree>
    <p:extLst>
      <p:ext uri="{BB962C8B-B14F-4D97-AF65-F5344CB8AC3E}">
        <p14:creationId xmlns:p14="http://schemas.microsoft.com/office/powerpoint/2010/main" val="3419364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Arial"/>
                <a:ea typeface="+mn-ea"/>
                <a:cs typeface="+mn-cs"/>
              </a:rPr>
              <a:t>Demo:</a:t>
            </a:r>
          </a:p>
          <a:p>
            <a:r>
              <a:rPr lang="en-US" sz="1200" kern="1200" dirty="0">
                <a:solidFill>
                  <a:schemeClr val="tx1"/>
                </a:solidFill>
                <a:latin typeface="Arial"/>
                <a:ea typeface="+mn-ea"/>
                <a:cs typeface="+mn-cs"/>
              </a:rPr>
              <a:t>- One and Two Stage Assignments (Bexar Demo Plan)</a:t>
            </a:r>
          </a:p>
          <a:p>
            <a:r>
              <a:rPr lang="en-US" sz="1200" kern="1200" dirty="0">
                <a:solidFill>
                  <a:schemeClr val="tx1"/>
                </a:solidFill>
                <a:latin typeface="Arial"/>
                <a:ea typeface="+mn-ea"/>
                <a:cs typeface="+mn-cs"/>
              </a:rPr>
              <a:t>- Identify by external sources</a:t>
            </a:r>
          </a:p>
          <a:p>
            <a:r>
              <a:rPr lang="en-US" sz="1200" kern="1200" dirty="0">
                <a:solidFill>
                  <a:schemeClr val="tx1"/>
                </a:solidFill>
                <a:latin typeface="Arial"/>
                <a:ea typeface="+mn-ea"/>
                <a:cs typeface="+mn-cs"/>
              </a:rPr>
              <a:t>- Selection/visualization level</a:t>
            </a: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41</a:t>
            </a:fld>
            <a:endParaRPr lang="en-US" dirty="0"/>
          </a:p>
        </p:txBody>
      </p:sp>
    </p:spTree>
    <p:extLst>
      <p:ext uri="{BB962C8B-B14F-4D97-AF65-F5344CB8AC3E}">
        <p14:creationId xmlns:p14="http://schemas.microsoft.com/office/powerpoint/2010/main" val="38856991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43</a:t>
            </a:fld>
            <a:endParaRPr lang="en-US" dirty="0"/>
          </a:p>
        </p:txBody>
      </p:sp>
    </p:spTree>
    <p:extLst>
      <p:ext uri="{BB962C8B-B14F-4D97-AF65-F5344CB8AC3E}">
        <p14:creationId xmlns:p14="http://schemas.microsoft.com/office/powerpoint/2010/main" val="35236377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44</a:t>
            </a:fld>
            <a:endParaRPr lang="en-US" dirty="0"/>
          </a:p>
        </p:txBody>
      </p:sp>
    </p:spTree>
    <p:extLst>
      <p:ext uri="{BB962C8B-B14F-4D97-AF65-F5344CB8AC3E}">
        <p14:creationId xmlns:p14="http://schemas.microsoft.com/office/powerpoint/2010/main" val="36305785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45</a:t>
            </a:fld>
            <a:endParaRPr lang="en-US" dirty="0"/>
          </a:p>
        </p:txBody>
      </p:sp>
    </p:spTree>
    <p:extLst>
      <p:ext uri="{BB962C8B-B14F-4D97-AF65-F5344CB8AC3E}">
        <p14:creationId xmlns:p14="http://schemas.microsoft.com/office/powerpoint/2010/main" val="14640847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a:solidFill>
                  <a:schemeClr val="tx1"/>
                </a:solidFill>
                <a:latin typeface="Arial"/>
                <a:ea typeface="+mn-ea"/>
                <a:cs typeface="+mn-cs"/>
              </a:rPr>
              <a:t>GIF goes in order</a:t>
            </a:r>
          </a:p>
          <a:p>
            <a:endParaRPr lang="en-US" sz="1200" b="0" kern="1200" dirty="0">
              <a:solidFill>
                <a:schemeClr val="tx1"/>
              </a:solidFill>
              <a:latin typeface="Arial"/>
              <a:ea typeface="+mn-ea"/>
              <a:cs typeface="+mn-cs"/>
            </a:endParaRPr>
          </a:p>
          <a:p>
            <a:r>
              <a:rPr lang="en-US" sz="1200" b="0" kern="1200" dirty="0">
                <a:solidFill>
                  <a:schemeClr val="tx1"/>
                </a:solidFill>
                <a:latin typeface="Arial"/>
                <a:ea typeface="+mn-ea"/>
                <a:cs typeface="+mn-cs"/>
              </a:rPr>
              <a:t>Unassigned color makes all the districts appear the same color</a:t>
            </a:r>
          </a:p>
          <a:p>
            <a:r>
              <a:rPr lang="en-US" sz="1200" b="0" kern="1200" dirty="0">
                <a:solidFill>
                  <a:schemeClr val="tx1"/>
                </a:solidFill>
                <a:latin typeface="Arial"/>
                <a:ea typeface="+mn-ea"/>
                <a:cs typeface="+mn-cs"/>
              </a:rPr>
              <a:t>Display lines removes the fill from the districts</a:t>
            </a:r>
          </a:p>
          <a:p>
            <a:r>
              <a:rPr lang="en-US" sz="1200" b="0" kern="1200" dirty="0">
                <a:solidFill>
                  <a:schemeClr val="tx1"/>
                </a:solidFill>
                <a:latin typeface="Arial"/>
                <a:ea typeface="+mn-ea"/>
                <a:cs typeface="+mn-cs"/>
              </a:rPr>
              <a:t>Fill districts fills the district with the chosen color</a:t>
            </a:r>
          </a:p>
          <a:p>
            <a:r>
              <a:rPr lang="en-US" sz="1200" b="0" kern="1200" dirty="0">
                <a:solidFill>
                  <a:schemeClr val="tx1"/>
                </a:solidFill>
                <a:latin typeface="Arial"/>
                <a:ea typeface="+mn-ea"/>
                <a:cs typeface="+mn-cs"/>
              </a:rPr>
              <a:t>Display locks shows which geographies are locked from having their assignment changed</a:t>
            </a:r>
          </a:p>
          <a:p>
            <a:r>
              <a:rPr lang="en-US" sz="1200" b="0" kern="1200" dirty="0">
                <a:solidFill>
                  <a:schemeClr val="tx1"/>
                </a:solidFill>
                <a:latin typeface="Arial"/>
                <a:ea typeface="+mn-ea"/>
                <a:cs typeface="+mn-cs"/>
              </a:rPr>
              <a:t>Display names shows which district is which</a:t>
            </a:r>
          </a:p>
          <a:p>
            <a:r>
              <a:rPr lang="en-US" sz="1200" b="0" kern="1200" dirty="0">
                <a:solidFill>
                  <a:schemeClr val="tx1"/>
                </a:solidFill>
                <a:latin typeface="Arial"/>
                <a:ea typeface="+mn-ea"/>
                <a:cs typeface="+mn-cs"/>
              </a:rPr>
              <a:t>Shorten names labels them with their short name</a:t>
            </a:r>
          </a:p>
          <a:p>
            <a:r>
              <a:rPr lang="en-US" sz="1200" b="0" kern="1200" dirty="0">
                <a:solidFill>
                  <a:schemeClr val="tx1"/>
                </a:solidFill>
                <a:latin typeface="Arial"/>
                <a:ea typeface="+mn-ea"/>
                <a:cs typeface="+mn-cs"/>
              </a:rPr>
              <a:t>Show totals shows how many people in each district.</a:t>
            </a:r>
          </a:p>
        </p:txBody>
      </p:sp>
      <p:sp>
        <p:nvSpPr>
          <p:cNvPr id="4" name="Slide Number Placeholder 3"/>
          <p:cNvSpPr>
            <a:spLocks noGrp="1"/>
          </p:cNvSpPr>
          <p:nvPr>
            <p:ph type="sldNum" sz="quarter" idx="10"/>
          </p:nvPr>
        </p:nvSpPr>
        <p:spPr/>
        <p:txBody>
          <a:bodyPr/>
          <a:lstStyle/>
          <a:p>
            <a:fld id="{3E7143C0-4F23-B545-9533-520B5A87CA1E}" type="slidenum">
              <a:rPr lang="en-US" smtClean="0"/>
              <a:pPr/>
              <a:t>46</a:t>
            </a:fld>
            <a:endParaRPr lang="en-US" dirty="0"/>
          </a:p>
        </p:txBody>
      </p:sp>
    </p:spTree>
    <p:extLst>
      <p:ext uri="{BB962C8B-B14F-4D97-AF65-F5344CB8AC3E}">
        <p14:creationId xmlns:p14="http://schemas.microsoft.com/office/powerpoint/2010/main" val="32985712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47</a:t>
            </a:fld>
            <a:endParaRPr lang="en-US" dirty="0"/>
          </a:p>
        </p:txBody>
      </p:sp>
    </p:spTree>
    <p:extLst>
      <p:ext uri="{BB962C8B-B14F-4D97-AF65-F5344CB8AC3E}">
        <p14:creationId xmlns:p14="http://schemas.microsoft.com/office/powerpoint/2010/main" val="17751514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a:solidFill>
                  <a:schemeClr val="tx1"/>
                </a:solidFill>
                <a:latin typeface="Arial"/>
                <a:ea typeface="+mn-ea"/>
                <a:cs typeface="+mn-cs"/>
              </a:rPr>
              <a:t>GIF demonstration</a:t>
            </a:r>
          </a:p>
          <a:p>
            <a:endParaRPr lang="en-US" sz="1200" b="0" kern="1200" dirty="0">
              <a:solidFill>
                <a:schemeClr val="tx1"/>
              </a:solidFill>
              <a:latin typeface="Arial"/>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48</a:t>
            </a:fld>
            <a:endParaRPr lang="en-US" dirty="0"/>
          </a:p>
        </p:txBody>
      </p:sp>
    </p:spTree>
    <p:extLst>
      <p:ext uri="{BB962C8B-B14F-4D97-AF65-F5344CB8AC3E}">
        <p14:creationId xmlns:p14="http://schemas.microsoft.com/office/powerpoint/2010/main" val="34533365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mn-cs"/>
              </a:rPr>
              <a:t>Elaborate on the Target Field drop down, that users can change the census field from which the Target values are derived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mn-cs"/>
              </a:rPr>
              <a:t>Explain the number of representatives and the impacts of updating</a:t>
            </a: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49</a:t>
            </a:fld>
            <a:endParaRPr lang="en-US" dirty="0"/>
          </a:p>
        </p:txBody>
      </p:sp>
    </p:spTree>
    <p:extLst>
      <p:ext uri="{BB962C8B-B14F-4D97-AF65-F5344CB8AC3E}">
        <p14:creationId xmlns:p14="http://schemas.microsoft.com/office/powerpoint/2010/main" val="329276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50</a:t>
            </a:fld>
            <a:endParaRPr lang="en-US" dirty="0"/>
          </a:p>
        </p:txBody>
      </p:sp>
    </p:spTree>
    <p:extLst>
      <p:ext uri="{BB962C8B-B14F-4D97-AF65-F5344CB8AC3E}">
        <p14:creationId xmlns:p14="http://schemas.microsoft.com/office/powerpoint/2010/main" val="1563202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5</a:t>
            </a:fld>
            <a:endParaRPr lang="en-US" dirty="0"/>
          </a:p>
        </p:txBody>
      </p:sp>
    </p:spTree>
    <p:extLst>
      <p:ext uri="{BB962C8B-B14F-4D97-AF65-F5344CB8AC3E}">
        <p14:creationId xmlns:p14="http://schemas.microsoft.com/office/powerpoint/2010/main" val="26350620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51</a:t>
            </a:fld>
            <a:endParaRPr lang="en-US" dirty="0"/>
          </a:p>
        </p:txBody>
      </p:sp>
    </p:spTree>
    <p:extLst>
      <p:ext uri="{BB962C8B-B14F-4D97-AF65-F5344CB8AC3E}">
        <p14:creationId xmlns:p14="http://schemas.microsoft.com/office/powerpoint/2010/main" val="23650275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rial"/>
                <a:ea typeface="+mn-ea"/>
                <a:cs typeface="+mn-cs"/>
              </a:rPr>
              <a:t>Demo of:</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Arial"/>
                <a:ea typeface="+mn-ea"/>
                <a:cs typeface="+mn-cs"/>
              </a:rPr>
              <a:t>Join</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Arial"/>
                <a:ea typeface="+mn-ea"/>
                <a:cs typeface="+mn-cs"/>
              </a:rPr>
              <a:t>Regional (plan division and merge workflow)</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Arial"/>
                <a:ea typeface="+mn-ea"/>
                <a:cs typeface="+mn-cs"/>
              </a:rPr>
              <a:t>District Window</a:t>
            </a: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52</a:t>
            </a:fld>
            <a:endParaRPr lang="en-US" dirty="0"/>
          </a:p>
        </p:txBody>
      </p:sp>
    </p:spTree>
    <p:extLst>
      <p:ext uri="{BB962C8B-B14F-4D97-AF65-F5344CB8AC3E}">
        <p14:creationId xmlns:p14="http://schemas.microsoft.com/office/powerpoint/2010/main" val="4842230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53</a:t>
            </a:fld>
            <a:endParaRPr lang="en-US" dirty="0"/>
          </a:p>
        </p:txBody>
      </p:sp>
    </p:spTree>
    <p:extLst>
      <p:ext uri="{BB962C8B-B14F-4D97-AF65-F5344CB8AC3E}">
        <p14:creationId xmlns:p14="http://schemas.microsoft.com/office/powerpoint/2010/main" val="30546310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54</a:t>
            </a:fld>
            <a:endParaRPr lang="en-US" dirty="0"/>
          </a:p>
        </p:txBody>
      </p:sp>
    </p:spTree>
    <p:extLst>
      <p:ext uri="{BB962C8B-B14F-4D97-AF65-F5344CB8AC3E}">
        <p14:creationId xmlns:p14="http://schemas.microsoft.com/office/powerpoint/2010/main" val="35236377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a:solidFill>
                  <a:schemeClr val="tx1"/>
                </a:solidFill>
                <a:latin typeface="Arial"/>
                <a:ea typeface="+mn-ea"/>
                <a:cs typeface="+mn-cs"/>
              </a:rPr>
              <a:t>Demo creating new plan, opening existing plan (reminder of group sharing and search functionality), save functionality (brief mention of </a:t>
            </a:r>
            <a:r>
              <a:rPr lang="en-US" sz="1200" b="0" kern="1200" dirty="0" err="1">
                <a:solidFill>
                  <a:schemeClr val="tx1"/>
                </a:solidFill>
                <a:latin typeface="Arial"/>
                <a:ea typeface="+mn-ea"/>
                <a:cs typeface="+mn-cs"/>
              </a:rPr>
              <a:t>autorecovery</a:t>
            </a:r>
            <a:r>
              <a:rPr lang="en-US" sz="1200" b="0" kern="1200" dirty="0">
                <a:solidFill>
                  <a:schemeClr val="tx1"/>
                </a:solidFill>
                <a:latin typeface="Arial"/>
                <a:ea typeface="+mn-ea"/>
                <a:cs typeface="+mn-cs"/>
              </a:rPr>
              <a:t>), save as saves plan under different name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rial"/>
                <a:ea typeface="+mn-ea"/>
                <a:cs typeface="+mn-cs"/>
              </a:rPr>
              <a:t>Explain the Open Plan dialog (ex. organizing plans, folder structure, preview, locked plans, search plans, shared plans)</a:t>
            </a:r>
          </a:p>
          <a:p>
            <a:endParaRPr lang="en-US" sz="1200" b="0" kern="1200" dirty="0">
              <a:solidFill>
                <a:schemeClr val="tx1"/>
              </a:solidFill>
              <a:latin typeface="Arial"/>
              <a:ea typeface="+mn-ea"/>
              <a:cs typeface="+mn-cs"/>
            </a:endParaRPr>
          </a:p>
          <a:p>
            <a:endParaRPr lang="en-US" sz="1200" b="0" kern="1200" dirty="0">
              <a:solidFill>
                <a:schemeClr val="tx1"/>
              </a:solidFill>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55</a:t>
            </a:fld>
            <a:endParaRPr lang="en-US" dirty="0"/>
          </a:p>
        </p:txBody>
      </p:sp>
    </p:spTree>
    <p:extLst>
      <p:ext uri="{BB962C8B-B14F-4D97-AF65-F5344CB8AC3E}">
        <p14:creationId xmlns:p14="http://schemas.microsoft.com/office/powerpoint/2010/main" val="31984573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Produces a zip file with all of the files of your choice, also allows for email. Good for sending out multiple files without manually adding them to a folder yourself.</a:t>
            </a:r>
          </a:p>
        </p:txBody>
      </p:sp>
      <p:sp>
        <p:nvSpPr>
          <p:cNvPr id="4" name="Slide Number Placeholder 3"/>
          <p:cNvSpPr>
            <a:spLocks noGrp="1"/>
          </p:cNvSpPr>
          <p:nvPr>
            <p:ph type="sldNum" sz="quarter" idx="10"/>
          </p:nvPr>
        </p:nvSpPr>
        <p:spPr/>
        <p:txBody>
          <a:bodyPr/>
          <a:lstStyle/>
          <a:p>
            <a:fld id="{3E7143C0-4F23-B545-9533-520B5A87CA1E}" type="slidenum">
              <a:rPr lang="en-US" smtClean="0"/>
              <a:pPr/>
              <a:t>56</a:t>
            </a:fld>
            <a:endParaRPr lang="en-US" dirty="0"/>
          </a:p>
        </p:txBody>
      </p:sp>
    </p:spTree>
    <p:extLst>
      <p:ext uri="{BB962C8B-B14F-4D97-AF65-F5344CB8AC3E}">
        <p14:creationId xmlns:p14="http://schemas.microsoft.com/office/powerpoint/2010/main" val="24509929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Saves it as a .plan file to your computer, so you can send it to others.</a:t>
            </a:r>
          </a:p>
        </p:txBody>
      </p:sp>
      <p:sp>
        <p:nvSpPr>
          <p:cNvPr id="4" name="Slide Number Placeholder 3"/>
          <p:cNvSpPr>
            <a:spLocks noGrp="1"/>
          </p:cNvSpPr>
          <p:nvPr>
            <p:ph type="sldNum" sz="quarter" idx="10"/>
          </p:nvPr>
        </p:nvSpPr>
        <p:spPr/>
        <p:txBody>
          <a:bodyPr/>
          <a:lstStyle/>
          <a:p>
            <a:fld id="{3E7143C0-4F23-B545-9533-520B5A87CA1E}" type="slidenum">
              <a:rPr lang="en-US" smtClean="0"/>
              <a:pPr/>
              <a:t>57</a:t>
            </a:fld>
            <a:endParaRPr lang="en-US" dirty="0"/>
          </a:p>
        </p:txBody>
      </p:sp>
    </p:spTree>
    <p:extLst>
      <p:ext uri="{BB962C8B-B14F-4D97-AF65-F5344CB8AC3E}">
        <p14:creationId xmlns:p14="http://schemas.microsoft.com/office/powerpoint/2010/main" val="31761949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Creates a unique page for each district and allows for each one to be customized to your liking with </a:t>
            </a:r>
            <a:r>
              <a:rPr lang="en-US" dirty="0" err="1"/>
              <a:t>basemaps</a:t>
            </a:r>
            <a:r>
              <a:rPr lang="en-US" dirty="0"/>
              <a:t>/orientation/scaling/etc. Downloads as a .pdf</a:t>
            </a:r>
          </a:p>
        </p:txBody>
      </p:sp>
      <p:sp>
        <p:nvSpPr>
          <p:cNvPr id="4" name="Slide Number Placeholder 3"/>
          <p:cNvSpPr>
            <a:spLocks noGrp="1"/>
          </p:cNvSpPr>
          <p:nvPr>
            <p:ph type="sldNum" sz="quarter" idx="10"/>
          </p:nvPr>
        </p:nvSpPr>
        <p:spPr/>
        <p:txBody>
          <a:bodyPr/>
          <a:lstStyle/>
          <a:p>
            <a:fld id="{3E7143C0-4F23-B545-9533-520B5A87CA1E}" type="slidenum">
              <a:rPr lang="en-US" smtClean="0"/>
              <a:pPr/>
              <a:t>58</a:t>
            </a:fld>
            <a:endParaRPr lang="en-US" dirty="0"/>
          </a:p>
        </p:txBody>
      </p:sp>
    </p:spTree>
    <p:extLst>
      <p:ext uri="{BB962C8B-B14F-4D97-AF65-F5344CB8AC3E}">
        <p14:creationId xmlns:p14="http://schemas.microsoft.com/office/powerpoint/2010/main" val="24806370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a:solidFill>
                  <a:schemeClr val="tx1"/>
                </a:solidFill>
                <a:latin typeface="Arial"/>
                <a:ea typeface="+mn-ea"/>
                <a:cs typeface="+mn-cs"/>
              </a:rPr>
              <a:t>Import adds a shapefile or fixed text format as a new plan. Import and Export are different from Add Content!! Add Content adds reference layers</a:t>
            </a:r>
          </a:p>
          <a:p>
            <a:endParaRPr lang="en-US" dirty="0"/>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59</a:t>
            </a:fld>
            <a:endParaRPr lang="en-US" dirty="0"/>
          </a:p>
        </p:txBody>
      </p:sp>
    </p:spTree>
    <p:extLst>
      <p:ext uri="{BB962C8B-B14F-4D97-AF65-F5344CB8AC3E}">
        <p14:creationId xmlns:p14="http://schemas.microsoft.com/office/powerpoint/2010/main" val="6610228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60</a:t>
            </a:fld>
            <a:endParaRPr lang="en-US" dirty="0"/>
          </a:p>
        </p:txBody>
      </p:sp>
    </p:spTree>
    <p:extLst>
      <p:ext uri="{BB962C8B-B14F-4D97-AF65-F5344CB8AC3E}">
        <p14:creationId xmlns:p14="http://schemas.microsoft.com/office/powerpoint/2010/main" val="3630578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6</a:t>
            </a:fld>
            <a:endParaRPr lang="en-US" dirty="0"/>
          </a:p>
        </p:txBody>
      </p:sp>
    </p:spTree>
    <p:extLst>
      <p:ext uri="{BB962C8B-B14F-4D97-AF65-F5344CB8AC3E}">
        <p14:creationId xmlns:p14="http://schemas.microsoft.com/office/powerpoint/2010/main" val="15703389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Attachments is a good place to attach word files with reasoning behind decisions or in depth analysis, plan information is a good place for adding basic information, comments are good for giving your thoughts on other people’s plans, access log allows you to see who has accessed the plan and what they did to it.</a:t>
            </a:r>
          </a:p>
        </p:txBody>
      </p:sp>
      <p:sp>
        <p:nvSpPr>
          <p:cNvPr id="4" name="Slide Number Placeholder 3"/>
          <p:cNvSpPr>
            <a:spLocks noGrp="1"/>
          </p:cNvSpPr>
          <p:nvPr>
            <p:ph type="sldNum" sz="quarter" idx="10"/>
          </p:nvPr>
        </p:nvSpPr>
        <p:spPr/>
        <p:txBody>
          <a:bodyPr/>
          <a:lstStyle/>
          <a:p>
            <a:fld id="{3E7143C0-4F23-B545-9533-520B5A87CA1E}" type="slidenum">
              <a:rPr lang="en-US" smtClean="0"/>
              <a:pPr/>
              <a:t>61</a:t>
            </a:fld>
            <a:endParaRPr lang="en-US" dirty="0"/>
          </a:p>
        </p:txBody>
      </p:sp>
    </p:spTree>
    <p:extLst>
      <p:ext uri="{BB962C8B-B14F-4D97-AF65-F5344CB8AC3E}">
        <p14:creationId xmlns:p14="http://schemas.microsoft.com/office/powerpoint/2010/main" val="22261120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62</a:t>
            </a:fld>
            <a:endParaRPr lang="en-US" dirty="0"/>
          </a:p>
        </p:txBody>
      </p:sp>
    </p:spTree>
    <p:extLst>
      <p:ext uri="{BB962C8B-B14F-4D97-AF65-F5344CB8AC3E}">
        <p14:creationId xmlns:p14="http://schemas.microsoft.com/office/powerpoint/2010/main" val="36574677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63</a:t>
            </a:fld>
            <a:endParaRPr lang="en-US" dirty="0"/>
          </a:p>
        </p:txBody>
      </p:sp>
    </p:spTree>
    <p:extLst>
      <p:ext uri="{BB962C8B-B14F-4D97-AF65-F5344CB8AC3E}">
        <p14:creationId xmlns:p14="http://schemas.microsoft.com/office/powerpoint/2010/main" val="35236377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64</a:t>
            </a:fld>
            <a:endParaRPr lang="en-US" dirty="0"/>
          </a:p>
        </p:txBody>
      </p:sp>
    </p:spTree>
    <p:extLst>
      <p:ext uri="{BB962C8B-B14F-4D97-AF65-F5344CB8AC3E}">
        <p14:creationId xmlns:p14="http://schemas.microsoft.com/office/powerpoint/2010/main" val="36305785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65</a:t>
            </a:fld>
            <a:endParaRPr lang="en-US" dirty="0"/>
          </a:p>
        </p:txBody>
      </p:sp>
    </p:spTree>
    <p:extLst>
      <p:ext uri="{BB962C8B-B14F-4D97-AF65-F5344CB8AC3E}">
        <p14:creationId xmlns:p14="http://schemas.microsoft.com/office/powerpoint/2010/main" val="22261120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Arial"/>
                <a:ea typeface="+mn-ea"/>
                <a:cs typeface="+mn-cs"/>
              </a:rPr>
              <a:t>Again, reiterate that using the brown door symbol allows you to go into your own AGOL</a:t>
            </a: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66</a:t>
            </a:fld>
            <a:endParaRPr lang="en-US" dirty="0"/>
          </a:p>
        </p:txBody>
      </p:sp>
    </p:spTree>
    <p:extLst>
      <p:ext uri="{BB962C8B-B14F-4D97-AF65-F5344CB8AC3E}">
        <p14:creationId xmlns:p14="http://schemas.microsoft.com/office/powerpoint/2010/main" val="22261120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Arial"/>
                <a:ea typeface="+mn-ea"/>
                <a:cs typeface="+mn-cs"/>
              </a:rPr>
              <a:t>Again, reiterate that using the brown door symbol allows you to go into your own AGOL</a:t>
            </a: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67</a:t>
            </a:fld>
            <a:endParaRPr lang="en-US" dirty="0"/>
          </a:p>
        </p:txBody>
      </p:sp>
    </p:spTree>
    <p:extLst>
      <p:ext uri="{BB962C8B-B14F-4D97-AF65-F5344CB8AC3E}">
        <p14:creationId xmlns:p14="http://schemas.microsoft.com/office/powerpoint/2010/main" val="30638474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68</a:t>
            </a:fld>
            <a:endParaRPr lang="en-US" dirty="0"/>
          </a:p>
        </p:txBody>
      </p:sp>
    </p:spTree>
    <p:extLst>
      <p:ext uri="{BB962C8B-B14F-4D97-AF65-F5344CB8AC3E}">
        <p14:creationId xmlns:p14="http://schemas.microsoft.com/office/powerpoint/2010/main" val="41936489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69</a:t>
            </a:fld>
            <a:endParaRPr lang="en-US" dirty="0"/>
          </a:p>
        </p:txBody>
      </p:sp>
    </p:spTree>
    <p:extLst>
      <p:ext uri="{BB962C8B-B14F-4D97-AF65-F5344CB8AC3E}">
        <p14:creationId xmlns:p14="http://schemas.microsoft.com/office/powerpoint/2010/main" val="29729738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a:solidFill>
                  <a:schemeClr val="tx1"/>
                </a:solidFill>
                <a:latin typeface="Arial"/>
                <a:ea typeface="+mn-ea"/>
                <a:cs typeface="+mn-cs"/>
              </a:rPr>
              <a:t>Can either use multi line or single line address format</a:t>
            </a:r>
          </a:p>
          <a:p>
            <a:endParaRPr lang="en-US" dirty="0"/>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70</a:t>
            </a:fld>
            <a:endParaRPr lang="en-US" dirty="0"/>
          </a:p>
        </p:txBody>
      </p:sp>
    </p:spTree>
    <p:extLst>
      <p:ext uri="{BB962C8B-B14F-4D97-AF65-F5344CB8AC3E}">
        <p14:creationId xmlns:p14="http://schemas.microsoft.com/office/powerpoint/2010/main" val="3344382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7</a:t>
            </a:fld>
            <a:endParaRPr lang="en-US" dirty="0"/>
          </a:p>
        </p:txBody>
      </p:sp>
    </p:spTree>
    <p:extLst>
      <p:ext uri="{BB962C8B-B14F-4D97-AF65-F5344CB8AC3E}">
        <p14:creationId xmlns:p14="http://schemas.microsoft.com/office/powerpoint/2010/main" val="36467532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a:solidFill>
                  <a:schemeClr val="tx1"/>
                </a:solidFill>
                <a:latin typeface="Arial"/>
                <a:ea typeface="+mn-ea"/>
                <a:cs typeface="+mn-cs"/>
              </a:rPr>
              <a:t>Can either use multi line or single line address format</a:t>
            </a: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71</a:t>
            </a:fld>
            <a:endParaRPr lang="en-US" dirty="0"/>
          </a:p>
        </p:txBody>
      </p:sp>
    </p:spTree>
    <p:extLst>
      <p:ext uri="{BB962C8B-B14F-4D97-AF65-F5344CB8AC3E}">
        <p14:creationId xmlns:p14="http://schemas.microsoft.com/office/powerpoint/2010/main" val="37920408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rial"/>
                <a:ea typeface="+mn-ea"/>
                <a:cs typeface="+mn-cs"/>
              </a:rPr>
              <a:t>Mention that all shapefile types are supported (Points, Lines, Polygons), but must be a ZIP with all supporting files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72</a:t>
            </a:fld>
            <a:endParaRPr lang="en-US" dirty="0"/>
          </a:p>
        </p:txBody>
      </p:sp>
    </p:spTree>
    <p:extLst>
      <p:ext uri="{BB962C8B-B14F-4D97-AF65-F5344CB8AC3E}">
        <p14:creationId xmlns:p14="http://schemas.microsoft.com/office/powerpoint/2010/main" val="29751518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Arial"/>
                <a:ea typeface="+mn-ea"/>
                <a:cs typeface="+mn-cs"/>
              </a:rPr>
              <a:t>Demo the following capabilities:</a:t>
            </a:r>
          </a:p>
          <a:p>
            <a:r>
              <a:rPr lang="en-US" sz="1200" kern="1200" dirty="0">
                <a:solidFill>
                  <a:schemeClr val="tx1"/>
                </a:solidFill>
                <a:latin typeface="Arial"/>
                <a:ea typeface="+mn-ea"/>
                <a:cs typeface="+mn-cs"/>
              </a:rPr>
              <a:t>* Search and Add Content from AGOL</a:t>
            </a:r>
          </a:p>
          <a:p>
            <a:r>
              <a:rPr lang="en-US" sz="1200" kern="1200" dirty="0">
                <a:solidFill>
                  <a:schemeClr val="tx1"/>
                </a:solidFill>
                <a:latin typeface="Arial"/>
                <a:ea typeface="+mn-ea"/>
                <a:cs typeface="+mn-cs"/>
              </a:rPr>
              <a:t>* Add Locations</a:t>
            </a:r>
          </a:p>
          <a:p>
            <a:r>
              <a:rPr lang="en-US" sz="1200" kern="1200" dirty="0">
                <a:solidFill>
                  <a:schemeClr val="tx1"/>
                </a:solidFill>
                <a:latin typeface="Arial"/>
                <a:ea typeface="+mn-ea"/>
                <a:cs typeface="+mn-cs"/>
              </a:rPr>
              <a:t>* Add Shapefile</a:t>
            </a: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73</a:t>
            </a:fld>
            <a:endParaRPr lang="en-US" dirty="0"/>
          </a:p>
        </p:txBody>
      </p:sp>
    </p:spTree>
    <p:extLst>
      <p:ext uri="{BB962C8B-B14F-4D97-AF65-F5344CB8AC3E}">
        <p14:creationId xmlns:p14="http://schemas.microsoft.com/office/powerpoint/2010/main" val="10348304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75</a:t>
            </a:fld>
            <a:endParaRPr lang="en-US" dirty="0"/>
          </a:p>
        </p:txBody>
      </p:sp>
    </p:spTree>
    <p:extLst>
      <p:ext uri="{BB962C8B-B14F-4D97-AF65-F5344CB8AC3E}">
        <p14:creationId xmlns:p14="http://schemas.microsoft.com/office/powerpoint/2010/main" val="35236377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GIF</a:t>
            </a:r>
          </a:p>
        </p:txBody>
      </p:sp>
      <p:sp>
        <p:nvSpPr>
          <p:cNvPr id="4" name="Slide Number Placeholder 3"/>
          <p:cNvSpPr>
            <a:spLocks noGrp="1"/>
          </p:cNvSpPr>
          <p:nvPr>
            <p:ph type="sldNum" sz="quarter" idx="10"/>
          </p:nvPr>
        </p:nvSpPr>
        <p:spPr/>
        <p:txBody>
          <a:bodyPr/>
          <a:lstStyle/>
          <a:p>
            <a:fld id="{3E7143C0-4F23-B545-9533-520B5A87CA1E}" type="slidenum">
              <a:rPr lang="en-US" smtClean="0"/>
              <a:pPr/>
              <a:t>76</a:t>
            </a:fld>
            <a:endParaRPr lang="en-US" dirty="0"/>
          </a:p>
        </p:txBody>
      </p:sp>
    </p:spTree>
    <p:extLst>
      <p:ext uri="{BB962C8B-B14F-4D97-AF65-F5344CB8AC3E}">
        <p14:creationId xmlns:p14="http://schemas.microsoft.com/office/powerpoint/2010/main" val="8928518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77</a:t>
            </a:fld>
            <a:endParaRPr lang="en-US" dirty="0"/>
          </a:p>
        </p:txBody>
      </p:sp>
    </p:spTree>
    <p:extLst>
      <p:ext uri="{BB962C8B-B14F-4D97-AF65-F5344CB8AC3E}">
        <p14:creationId xmlns:p14="http://schemas.microsoft.com/office/powerpoint/2010/main" val="25776099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GIF</a:t>
            </a:r>
          </a:p>
        </p:txBody>
      </p:sp>
      <p:sp>
        <p:nvSpPr>
          <p:cNvPr id="4" name="Slide Number Placeholder 3"/>
          <p:cNvSpPr>
            <a:spLocks noGrp="1"/>
          </p:cNvSpPr>
          <p:nvPr>
            <p:ph type="sldNum" sz="quarter" idx="10"/>
          </p:nvPr>
        </p:nvSpPr>
        <p:spPr/>
        <p:txBody>
          <a:bodyPr/>
          <a:lstStyle/>
          <a:p>
            <a:fld id="{3E7143C0-4F23-B545-9533-520B5A87CA1E}" type="slidenum">
              <a:rPr lang="en-US" smtClean="0"/>
              <a:pPr/>
              <a:t>78</a:t>
            </a:fld>
            <a:endParaRPr lang="en-US" dirty="0"/>
          </a:p>
        </p:txBody>
      </p:sp>
    </p:spTree>
    <p:extLst>
      <p:ext uri="{BB962C8B-B14F-4D97-AF65-F5344CB8AC3E}">
        <p14:creationId xmlns:p14="http://schemas.microsoft.com/office/powerpoint/2010/main" val="15159713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GIF</a:t>
            </a:r>
          </a:p>
        </p:txBody>
      </p:sp>
      <p:sp>
        <p:nvSpPr>
          <p:cNvPr id="4" name="Slide Number Placeholder 3"/>
          <p:cNvSpPr>
            <a:spLocks noGrp="1"/>
          </p:cNvSpPr>
          <p:nvPr>
            <p:ph type="sldNum" sz="quarter" idx="10"/>
          </p:nvPr>
        </p:nvSpPr>
        <p:spPr/>
        <p:txBody>
          <a:bodyPr/>
          <a:lstStyle/>
          <a:p>
            <a:fld id="{3E7143C0-4F23-B545-9533-520B5A87CA1E}" type="slidenum">
              <a:rPr lang="en-US" smtClean="0"/>
              <a:pPr/>
              <a:t>79</a:t>
            </a:fld>
            <a:endParaRPr lang="en-US" dirty="0"/>
          </a:p>
        </p:txBody>
      </p:sp>
    </p:spTree>
    <p:extLst>
      <p:ext uri="{BB962C8B-B14F-4D97-AF65-F5344CB8AC3E}">
        <p14:creationId xmlns:p14="http://schemas.microsoft.com/office/powerpoint/2010/main" val="12080358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80</a:t>
            </a:fld>
            <a:endParaRPr lang="en-US" dirty="0"/>
          </a:p>
        </p:txBody>
      </p:sp>
    </p:spTree>
    <p:extLst>
      <p:ext uri="{BB962C8B-B14F-4D97-AF65-F5344CB8AC3E}">
        <p14:creationId xmlns:p14="http://schemas.microsoft.com/office/powerpoint/2010/main" val="3545774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81</a:t>
            </a:fld>
            <a:endParaRPr lang="en-US" dirty="0"/>
          </a:p>
        </p:txBody>
      </p:sp>
    </p:spTree>
    <p:extLst>
      <p:ext uri="{BB962C8B-B14F-4D97-AF65-F5344CB8AC3E}">
        <p14:creationId xmlns:p14="http://schemas.microsoft.com/office/powerpoint/2010/main" val="892851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Esri strongly supports connecting citizens and the government during the redistricting process in order to encourage transparency.</a:t>
            </a:r>
          </a:p>
          <a:p>
            <a:r>
              <a:rPr lang="en-US" dirty="0"/>
              <a:t>We want for the software to be easy for both GIS professionals and those without GIS experience to work with.</a:t>
            </a:r>
          </a:p>
          <a:p>
            <a:r>
              <a:rPr lang="en-US" dirty="0"/>
              <a:t>We provide transparency by allowing for it to be easy to see who is doing what and when.</a:t>
            </a:r>
          </a:p>
        </p:txBody>
      </p:sp>
      <p:sp>
        <p:nvSpPr>
          <p:cNvPr id="4" name="Slide Number Placeholder 3"/>
          <p:cNvSpPr>
            <a:spLocks noGrp="1"/>
          </p:cNvSpPr>
          <p:nvPr>
            <p:ph type="sldNum" sz="quarter" idx="10"/>
          </p:nvPr>
        </p:nvSpPr>
        <p:spPr/>
        <p:txBody>
          <a:bodyPr/>
          <a:lstStyle/>
          <a:p>
            <a:fld id="{3E7143C0-4F23-B545-9533-520B5A87CA1E}" type="slidenum">
              <a:rPr lang="en-US" smtClean="0"/>
              <a:pPr/>
              <a:t>8</a:t>
            </a:fld>
            <a:endParaRPr lang="en-US" dirty="0"/>
          </a:p>
        </p:txBody>
      </p:sp>
    </p:spTree>
    <p:extLst>
      <p:ext uri="{BB962C8B-B14F-4D97-AF65-F5344CB8AC3E}">
        <p14:creationId xmlns:p14="http://schemas.microsoft.com/office/powerpoint/2010/main" val="27940744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rial"/>
                <a:ea typeface="+mn-ea"/>
                <a:cs typeface="+mn-cs"/>
              </a:rPr>
              <a:t>Mention the limitations on report fields based on the report type</a:t>
            </a: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82</a:t>
            </a:fld>
            <a:endParaRPr lang="en-US" dirty="0"/>
          </a:p>
        </p:txBody>
      </p:sp>
    </p:spTree>
    <p:extLst>
      <p:ext uri="{BB962C8B-B14F-4D97-AF65-F5344CB8AC3E}">
        <p14:creationId xmlns:p14="http://schemas.microsoft.com/office/powerpoint/2010/main" val="22261120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83</a:t>
            </a:fld>
            <a:endParaRPr lang="en-US" dirty="0"/>
          </a:p>
        </p:txBody>
      </p:sp>
    </p:spTree>
    <p:extLst>
      <p:ext uri="{BB962C8B-B14F-4D97-AF65-F5344CB8AC3E}">
        <p14:creationId xmlns:p14="http://schemas.microsoft.com/office/powerpoint/2010/main" val="6570094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84</a:t>
            </a:fld>
            <a:endParaRPr lang="en-US" dirty="0"/>
          </a:p>
        </p:txBody>
      </p:sp>
    </p:spTree>
    <p:extLst>
      <p:ext uri="{BB962C8B-B14F-4D97-AF65-F5344CB8AC3E}">
        <p14:creationId xmlns:p14="http://schemas.microsoft.com/office/powerpoint/2010/main" val="22261120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kern="1200" dirty="0">
              <a:solidFill>
                <a:schemeClr val="tx1"/>
              </a:solidFill>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85</a:t>
            </a:fld>
            <a:endParaRPr lang="en-US" dirty="0"/>
          </a:p>
        </p:txBody>
      </p:sp>
    </p:spTree>
    <p:extLst>
      <p:ext uri="{BB962C8B-B14F-4D97-AF65-F5344CB8AC3E}">
        <p14:creationId xmlns:p14="http://schemas.microsoft.com/office/powerpoint/2010/main" val="40559458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cs typeface="Arial"/>
              </a:rPr>
              <a:t>Demo:</a:t>
            </a:r>
          </a:p>
          <a:p>
            <a:r>
              <a:rPr lang="en-US" dirty="0">
                <a:cs typeface="Arial"/>
              </a:rPr>
              <a:t>- Charts</a:t>
            </a:r>
          </a:p>
          <a:p>
            <a:r>
              <a:rPr lang="en-US" dirty="0">
                <a:cs typeface="Arial"/>
              </a:rPr>
              <a:t>- Compactness Tests</a:t>
            </a:r>
          </a:p>
          <a:p>
            <a:r>
              <a:rPr lang="en-US" dirty="0"/>
              <a:t>- Integrity Tests (with some error reporting)</a:t>
            </a:r>
            <a:endParaRPr lang="en-US" dirty="0">
              <a:cs typeface="Arial"/>
            </a:endParaRPr>
          </a:p>
          <a:p>
            <a:r>
              <a:rPr lang="en-US" dirty="0">
                <a:cs typeface="Arial"/>
              </a:rPr>
              <a:t>- Reports</a:t>
            </a:r>
          </a:p>
          <a:p>
            <a:r>
              <a:rPr lang="en-US" dirty="0">
                <a:cs typeface="Arial"/>
              </a:rPr>
              <a:t>- Plan Comparison</a:t>
            </a:r>
          </a:p>
          <a:p>
            <a:r>
              <a:rPr lang="en-US" dirty="0">
                <a:cs typeface="Arial"/>
              </a:rPr>
              <a:t>- Map Notes</a:t>
            </a:r>
          </a:p>
        </p:txBody>
      </p:sp>
      <p:sp>
        <p:nvSpPr>
          <p:cNvPr id="4" name="Slide Number Placeholder 3"/>
          <p:cNvSpPr>
            <a:spLocks noGrp="1"/>
          </p:cNvSpPr>
          <p:nvPr>
            <p:ph type="sldNum" sz="quarter" idx="10"/>
          </p:nvPr>
        </p:nvSpPr>
        <p:spPr/>
        <p:txBody>
          <a:bodyPr/>
          <a:lstStyle/>
          <a:p>
            <a:fld id="{3E7143C0-4F23-B545-9533-520B5A87CA1E}" type="slidenum">
              <a:rPr lang="en-US" smtClean="0"/>
              <a:pPr/>
              <a:t>86</a:t>
            </a:fld>
            <a:endParaRPr lang="en-US" dirty="0"/>
          </a:p>
        </p:txBody>
      </p:sp>
    </p:spTree>
    <p:extLst>
      <p:ext uri="{BB962C8B-B14F-4D97-AF65-F5344CB8AC3E}">
        <p14:creationId xmlns:p14="http://schemas.microsoft.com/office/powerpoint/2010/main" val="35247908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88</a:t>
            </a:fld>
            <a:endParaRPr lang="en-US" dirty="0"/>
          </a:p>
        </p:txBody>
      </p:sp>
    </p:spTree>
    <p:extLst>
      <p:ext uri="{BB962C8B-B14F-4D97-AF65-F5344CB8AC3E}">
        <p14:creationId xmlns:p14="http://schemas.microsoft.com/office/powerpoint/2010/main" val="36305785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Note that they can Save As to edit a plan after submission </a:t>
            </a:r>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89</a:t>
            </a:fld>
            <a:endParaRPr lang="en-US" dirty="0"/>
          </a:p>
        </p:txBody>
      </p:sp>
    </p:spTree>
    <p:extLst>
      <p:ext uri="{BB962C8B-B14F-4D97-AF65-F5344CB8AC3E}">
        <p14:creationId xmlns:p14="http://schemas.microsoft.com/office/powerpoint/2010/main" val="22261120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90</a:t>
            </a:fld>
            <a:endParaRPr lang="en-US" dirty="0"/>
          </a:p>
        </p:txBody>
      </p:sp>
    </p:spTree>
    <p:extLst>
      <p:ext uri="{BB962C8B-B14F-4D97-AF65-F5344CB8AC3E}">
        <p14:creationId xmlns:p14="http://schemas.microsoft.com/office/powerpoint/2010/main" val="142475289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91</a:t>
            </a:fld>
            <a:endParaRPr lang="en-US" dirty="0"/>
          </a:p>
        </p:txBody>
      </p:sp>
    </p:spTree>
    <p:extLst>
      <p:ext uri="{BB962C8B-B14F-4D97-AF65-F5344CB8AC3E}">
        <p14:creationId xmlns:p14="http://schemas.microsoft.com/office/powerpoint/2010/main" val="15703389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92</a:t>
            </a:fld>
            <a:endParaRPr lang="en-US" dirty="0"/>
          </a:p>
        </p:txBody>
      </p:sp>
    </p:spTree>
    <p:extLst>
      <p:ext uri="{BB962C8B-B14F-4D97-AF65-F5344CB8AC3E}">
        <p14:creationId xmlns:p14="http://schemas.microsoft.com/office/powerpoint/2010/main" val="1570338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9</a:t>
            </a:fld>
            <a:endParaRPr lang="en-US" dirty="0"/>
          </a:p>
        </p:txBody>
      </p:sp>
    </p:spTree>
    <p:extLst>
      <p:ext uri="{BB962C8B-B14F-4D97-AF65-F5344CB8AC3E}">
        <p14:creationId xmlns:p14="http://schemas.microsoft.com/office/powerpoint/2010/main" val="1799432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93</a:t>
            </a:fld>
            <a:endParaRPr lang="en-US" dirty="0"/>
          </a:p>
        </p:txBody>
      </p:sp>
    </p:spTree>
    <p:extLst>
      <p:ext uri="{BB962C8B-B14F-4D97-AF65-F5344CB8AC3E}">
        <p14:creationId xmlns:p14="http://schemas.microsoft.com/office/powerpoint/2010/main" val="40649989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94</a:t>
            </a:fld>
            <a:endParaRPr lang="en-US" dirty="0"/>
          </a:p>
        </p:txBody>
      </p:sp>
    </p:spTree>
    <p:extLst>
      <p:ext uri="{BB962C8B-B14F-4D97-AF65-F5344CB8AC3E}">
        <p14:creationId xmlns:p14="http://schemas.microsoft.com/office/powerpoint/2010/main" val="3664490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C91B51-25EE-0147-9293-37E16A70024E}" type="datetime1">
              <a:rPr lang="en-US" smtClean="0"/>
              <a:t>10/28/2021</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940"/>
          <a:stretch/>
        </p:blipFill>
        <p:spPr>
          <a:xfrm>
            <a:off x="10013894" y="572078"/>
            <a:ext cx="1274495" cy="465533"/>
          </a:xfrm>
          <a:prstGeom prst="rect">
            <a:avLst/>
          </a:prstGeom>
        </p:spPr>
      </p:pic>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D6FA6FB-FDD3-A446-B5AE-30BBE73852D8}" type="datetime1">
              <a:rPr lang="en-US" smtClean="0"/>
              <a:t>10/28/2021</a:t>
            </a:fld>
            <a:endParaRPr lang="en-US"/>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60615525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3D0726-017F-9249-8B2E-2A4DDB444ED8}" type="datetime1">
              <a:rPr lang="en-US" smtClean="0"/>
              <a:t>10/28/2021</a:t>
            </a:fld>
            <a:endParaRPr lang="en-US"/>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392387917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77C214-390A-F944-BF27-73F37F4360F9}" type="datetime1">
              <a:rPr lang="en-US" smtClean="0"/>
              <a:t>10/28/2021</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119875250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6225C2B-15EC-3348-B6CD-75D75F51F610}" type="datetime1">
              <a:rPr lang="en-US" smtClean="0"/>
              <a:t>10/28/2021</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174133260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sri">
    <p:spTree>
      <p:nvGrpSpPr>
        <p:cNvPr id="1" name=""/>
        <p:cNvGrpSpPr/>
        <p:nvPr/>
      </p:nvGrpSpPr>
      <p:grpSpPr>
        <a:xfrm>
          <a:off x="0" y="0"/>
          <a:ext cx="0" cy="0"/>
          <a:chOff x="0" y="0"/>
          <a:chExt cx="0" cy="0"/>
        </a:xfrm>
      </p:grpSpPr>
      <p:sp>
        <p:nvSpPr>
          <p:cNvPr id="6" name="Parallelogram 10"/>
          <p:cNvSpPr/>
          <p:nvPr userDrawn="1"/>
        </p:nvSpPr>
        <p:spPr bwMode="auto">
          <a:xfrm rot="16811740" flipH="1">
            <a:off x="2821442" y="-2136101"/>
            <a:ext cx="6318215" cy="12766191"/>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 name="connsiteX0" fmla="*/ 0 w 5497956"/>
              <a:gd name="connsiteY0" fmla="*/ 0 h 6865697"/>
              <a:gd name="connsiteX1" fmla="*/ 5497956 w 5497956"/>
              <a:gd name="connsiteY1" fmla="*/ 0 h 6865697"/>
              <a:gd name="connsiteX2" fmla="*/ 3826999 w 5497956"/>
              <a:gd name="connsiteY2" fmla="*/ 4279505 h 6865697"/>
              <a:gd name="connsiteX3" fmla="*/ 2747818 w 5497956"/>
              <a:gd name="connsiteY3" fmla="*/ 6865697 h 6865697"/>
              <a:gd name="connsiteX4" fmla="*/ 0 w 5497956"/>
              <a:gd name="connsiteY4" fmla="*/ 0 h 6865697"/>
              <a:gd name="connsiteX0" fmla="*/ 0 w 5497956"/>
              <a:gd name="connsiteY0" fmla="*/ 0 h 5277653"/>
              <a:gd name="connsiteX1" fmla="*/ 5497956 w 5497956"/>
              <a:gd name="connsiteY1" fmla="*/ 0 h 5277653"/>
              <a:gd name="connsiteX2" fmla="*/ 3826999 w 5497956"/>
              <a:gd name="connsiteY2" fmla="*/ 4279505 h 5277653"/>
              <a:gd name="connsiteX3" fmla="*/ 2377650 w 5497956"/>
              <a:gd name="connsiteY3" fmla="*/ 5277653 h 5277653"/>
              <a:gd name="connsiteX4" fmla="*/ 0 w 5497956"/>
              <a:gd name="connsiteY4" fmla="*/ 0 h 5277653"/>
              <a:gd name="connsiteX0" fmla="*/ 0 w 3863432"/>
              <a:gd name="connsiteY0" fmla="*/ 2222226 h 5277653"/>
              <a:gd name="connsiteX1" fmla="*/ 3863432 w 3863432"/>
              <a:gd name="connsiteY1" fmla="*/ 0 h 5277653"/>
              <a:gd name="connsiteX2" fmla="*/ 2192475 w 3863432"/>
              <a:gd name="connsiteY2" fmla="*/ 4279505 h 5277653"/>
              <a:gd name="connsiteX3" fmla="*/ 743126 w 3863432"/>
              <a:gd name="connsiteY3" fmla="*/ 5277653 h 5277653"/>
              <a:gd name="connsiteX4" fmla="*/ 0 w 3863432"/>
              <a:gd name="connsiteY4" fmla="*/ 2222226 h 5277653"/>
              <a:gd name="connsiteX0" fmla="*/ 0 w 4172478"/>
              <a:gd name="connsiteY0" fmla="*/ 1085159 h 4140586"/>
              <a:gd name="connsiteX1" fmla="*/ 4172478 w 4172478"/>
              <a:gd name="connsiteY1" fmla="*/ 0 h 4140586"/>
              <a:gd name="connsiteX2" fmla="*/ 2192475 w 4172478"/>
              <a:gd name="connsiteY2" fmla="*/ 3142438 h 4140586"/>
              <a:gd name="connsiteX3" fmla="*/ 743126 w 4172478"/>
              <a:gd name="connsiteY3" fmla="*/ 4140586 h 4140586"/>
              <a:gd name="connsiteX4" fmla="*/ 0 w 4172478"/>
              <a:gd name="connsiteY4" fmla="*/ 1085159 h 4140586"/>
              <a:gd name="connsiteX0" fmla="*/ 0 w 3868783"/>
              <a:gd name="connsiteY0" fmla="*/ 887305 h 4140586"/>
              <a:gd name="connsiteX1" fmla="*/ 3868783 w 3868783"/>
              <a:gd name="connsiteY1" fmla="*/ 0 h 4140586"/>
              <a:gd name="connsiteX2" fmla="*/ 1888780 w 3868783"/>
              <a:gd name="connsiteY2" fmla="*/ 3142438 h 4140586"/>
              <a:gd name="connsiteX3" fmla="*/ 439431 w 3868783"/>
              <a:gd name="connsiteY3" fmla="*/ 4140586 h 4140586"/>
              <a:gd name="connsiteX4" fmla="*/ 0 w 3868783"/>
              <a:gd name="connsiteY4" fmla="*/ 887305 h 4140586"/>
              <a:gd name="connsiteX0" fmla="*/ 269818 w 4138601"/>
              <a:gd name="connsiteY0" fmla="*/ 887305 h 3536775"/>
              <a:gd name="connsiteX1" fmla="*/ 4138601 w 4138601"/>
              <a:gd name="connsiteY1" fmla="*/ 0 h 3536775"/>
              <a:gd name="connsiteX2" fmla="*/ 2158598 w 4138601"/>
              <a:gd name="connsiteY2" fmla="*/ 3142438 h 3536775"/>
              <a:gd name="connsiteX3" fmla="*/ 0 w 4138601"/>
              <a:gd name="connsiteY3" fmla="*/ 3536775 h 3536775"/>
              <a:gd name="connsiteX4" fmla="*/ 269818 w 4138601"/>
              <a:gd name="connsiteY4" fmla="*/ 887305 h 3536775"/>
              <a:gd name="connsiteX0" fmla="*/ 269818 w 4138601"/>
              <a:gd name="connsiteY0" fmla="*/ 887305 h 3635085"/>
              <a:gd name="connsiteX1" fmla="*/ 4138601 w 4138601"/>
              <a:gd name="connsiteY1" fmla="*/ 0 h 3635085"/>
              <a:gd name="connsiteX2" fmla="*/ 2376678 w 4138601"/>
              <a:gd name="connsiteY2" fmla="*/ 3635085 h 3635085"/>
              <a:gd name="connsiteX3" fmla="*/ 0 w 4138601"/>
              <a:gd name="connsiteY3" fmla="*/ 3536775 h 3635085"/>
              <a:gd name="connsiteX4" fmla="*/ 269818 w 4138601"/>
              <a:gd name="connsiteY4" fmla="*/ 887305 h 3635085"/>
              <a:gd name="connsiteX0" fmla="*/ 453784 w 4138601"/>
              <a:gd name="connsiteY0" fmla="*/ 250562 h 3635085"/>
              <a:gd name="connsiteX1" fmla="*/ 4138601 w 4138601"/>
              <a:gd name="connsiteY1" fmla="*/ 0 h 3635085"/>
              <a:gd name="connsiteX2" fmla="*/ 2376678 w 4138601"/>
              <a:gd name="connsiteY2" fmla="*/ 3635085 h 3635085"/>
              <a:gd name="connsiteX3" fmla="*/ 0 w 4138601"/>
              <a:gd name="connsiteY3" fmla="*/ 3536775 h 3635085"/>
              <a:gd name="connsiteX4" fmla="*/ 453784 w 4138601"/>
              <a:gd name="connsiteY4" fmla="*/ 250562 h 3635085"/>
              <a:gd name="connsiteX0" fmla="*/ 1391303 w 4138601"/>
              <a:gd name="connsiteY0" fmla="*/ 75768 h 3635085"/>
              <a:gd name="connsiteX1" fmla="*/ 4138601 w 4138601"/>
              <a:gd name="connsiteY1" fmla="*/ 0 h 3635085"/>
              <a:gd name="connsiteX2" fmla="*/ 2376678 w 4138601"/>
              <a:gd name="connsiteY2" fmla="*/ 3635085 h 3635085"/>
              <a:gd name="connsiteX3" fmla="*/ 0 w 4138601"/>
              <a:gd name="connsiteY3" fmla="*/ 3536775 h 3635085"/>
              <a:gd name="connsiteX4" fmla="*/ 1391303 w 4138601"/>
              <a:gd name="connsiteY4" fmla="*/ 75768 h 3635085"/>
              <a:gd name="connsiteX0" fmla="*/ 1391303 w 4138601"/>
              <a:gd name="connsiteY0" fmla="*/ 75768 h 3536775"/>
              <a:gd name="connsiteX1" fmla="*/ 4138601 w 4138601"/>
              <a:gd name="connsiteY1" fmla="*/ 0 h 3536775"/>
              <a:gd name="connsiteX2" fmla="*/ 1273242 w 4138601"/>
              <a:gd name="connsiteY2" fmla="*/ 3407480 h 3536775"/>
              <a:gd name="connsiteX3" fmla="*/ 0 w 4138601"/>
              <a:gd name="connsiteY3" fmla="*/ 3536775 h 3536775"/>
              <a:gd name="connsiteX4" fmla="*/ 1391303 w 4138601"/>
              <a:gd name="connsiteY4" fmla="*/ 75768 h 3536775"/>
              <a:gd name="connsiteX0" fmla="*/ 1391303 w 3058684"/>
              <a:gd name="connsiteY0" fmla="*/ 103474 h 3564481"/>
              <a:gd name="connsiteX1" fmla="*/ 3058684 w 3058684"/>
              <a:gd name="connsiteY1" fmla="*/ 0 h 3564481"/>
              <a:gd name="connsiteX2" fmla="*/ 1273242 w 3058684"/>
              <a:gd name="connsiteY2" fmla="*/ 3435186 h 3564481"/>
              <a:gd name="connsiteX3" fmla="*/ 0 w 3058684"/>
              <a:gd name="connsiteY3" fmla="*/ 3564481 h 3564481"/>
              <a:gd name="connsiteX4" fmla="*/ 1391303 w 3058684"/>
              <a:gd name="connsiteY4" fmla="*/ 103474 h 3564481"/>
              <a:gd name="connsiteX0" fmla="*/ 1521436 w 3188817"/>
              <a:gd name="connsiteY0" fmla="*/ 103474 h 3464355"/>
              <a:gd name="connsiteX1" fmla="*/ 3188817 w 3188817"/>
              <a:gd name="connsiteY1" fmla="*/ 0 h 3464355"/>
              <a:gd name="connsiteX2" fmla="*/ 1403375 w 3188817"/>
              <a:gd name="connsiteY2" fmla="*/ 3435186 h 3464355"/>
              <a:gd name="connsiteX3" fmla="*/ 0 w 3188817"/>
              <a:gd name="connsiteY3" fmla="*/ 3464355 h 3464355"/>
              <a:gd name="connsiteX4" fmla="*/ 1521436 w 3188817"/>
              <a:gd name="connsiteY4" fmla="*/ 103474 h 3464355"/>
              <a:gd name="connsiteX0" fmla="*/ 1521436 w 3188817"/>
              <a:gd name="connsiteY0" fmla="*/ 103474 h 3632772"/>
              <a:gd name="connsiteX1" fmla="*/ 3188817 w 3188817"/>
              <a:gd name="connsiteY1" fmla="*/ 0 h 3632772"/>
              <a:gd name="connsiteX2" fmla="*/ 1626674 w 3188817"/>
              <a:gd name="connsiteY2" fmla="*/ 3632772 h 3632772"/>
              <a:gd name="connsiteX3" fmla="*/ 0 w 3188817"/>
              <a:gd name="connsiteY3" fmla="*/ 3464355 h 3632772"/>
              <a:gd name="connsiteX4" fmla="*/ 1521436 w 3188817"/>
              <a:gd name="connsiteY4" fmla="*/ 103474 h 3632772"/>
              <a:gd name="connsiteX0" fmla="*/ 1521436 w 3605461"/>
              <a:gd name="connsiteY0" fmla="*/ 69855 h 3599153"/>
              <a:gd name="connsiteX1" fmla="*/ 3605461 w 3605461"/>
              <a:gd name="connsiteY1" fmla="*/ 0 h 3599153"/>
              <a:gd name="connsiteX2" fmla="*/ 1626674 w 3605461"/>
              <a:gd name="connsiteY2" fmla="*/ 3599153 h 3599153"/>
              <a:gd name="connsiteX3" fmla="*/ 0 w 3605461"/>
              <a:gd name="connsiteY3" fmla="*/ 3430736 h 3599153"/>
              <a:gd name="connsiteX4" fmla="*/ 1521436 w 3605461"/>
              <a:gd name="connsiteY4" fmla="*/ 69855 h 3599153"/>
              <a:gd name="connsiteX0" fmla="*/ 1488157 w 3605461"/>
              <a:gd name="connsiteY0" fmla="*/ 0 h 3645127"/>
              <a:gd name="connsiteX1" fmla="*/ 3605461 w 3605461"/>
              <a:gd name="connsiteY1" fmla="*/ 45974 h 3645127"/>
              <a:gd name="connsiteX2" fmla="*/ 1626674 w 3605461"/>
              <a:gd name="connsiteY2" fmla="*/ 3645127 h 3645127"/>
              <a:gd name="connsiteX3" fmla="*/ 0 w 3605461"/>
              <a:gd name="connsiteY3" fmla="*/ 3476710 h 3645127"/>
              <a:gd name="connsiteX4" fmla="*/ 1488157 w 3605461"/>
              <a:gd name="connsiteY4" fmla="*/ 0 h 3645127"/>
              <a:gd name="connsiteX0" fmla="*/ 1488157 w 3494077"/>
              <a:gd name="connsiteY0" fmla="*/ 138768 h 3783895"/>
              <a:gd name="connsiteX1" fmla="*/ 3494077 w 3494077"/>
              <a:gd name="connsiteY1" fmla="*/ 0 h 3783895"/>
              <a:gd name="connsiteX2" fmla="*/ 1626674 w 3494077"/>
              <a:gd name="connsiteY2" fmla="*/ 3783895 h 3783895"/>
              <a:gd name="connsiteX3" fmla="*/ 0 w 3494077"/>
              <a:gd name="connsiteY3" fmla="*/ 3615478 h 3783895"/>
              <a:gd name="connsiteX4" fmla="*/ 1488157 w 3494077"/>
              <a:gd name="connsiteY4" fmla="*/ 138768 h 3783895"/>
              <a:gd name="connsiteX0" fmla="*/ 1124549 w 3130469"/>
              <a:gd name="connsiteY0" fmla="*/ 138768 h 3783895"/>
              <a:gd name="connsiteX1" fmla="*/ 3130469 w 3130469"/>
              <a:gd name="connsiteY1" fmla="*/ 0 h 3783895"/>
              <a:gd name="connsiteX2" fmla="*/ 1263066 w 3130469"/>
              <a:gd name="connsiteY2" fmla="*/ 3783895 h 3783895"/>
              <a:gd name="connsiteX3" fmla="*/ 0 w 3130469"/>
              <a:gd name="connsiteY3" fmla="*/ 3710249 h 3783895"/>
              <a:gd name="connsiteX4" fmla="*/ 1124549 w 3130469"/>
              <a:gd name="connsiteY4" fmla="*/ 138768 h 3783895"/>
              <a:gd name="connsiteX0" fmla="*/ 1124549 w 2637804"/>
              <a:gd name="connsiteY0" fmla="*/ 122113 h 3767240"/>
              <a:gd name="connsiteX1" fmla="*/ 2637804 w 2637804"/>
              <a:gd name="connsiteY1" fmla="*/ 0 h 3767240"/>
              <a:gd name="connsiteX2" fmla="*/ 1263066 w 2637804"/>
              <a:gd name="connsiteY2" fmla="*/ 3767240 h 3767240"/>
              <a:gd name="connsiteX3" fmla="*/ 0 w 2637804"/>
              <a:gd name="connsiteY3" fmla="*/ 3693594 h 3767240"/>
              <a:gd name="connsiteX4" fmla="*/ 1124549 w 2637804"/>
              <a:gd name="connsiteY4" fmla="*/ 122113 h 3767240"/>
              <a:gd name="connsiteX0" fmla="*/ 1305037 w 2637804"/>
              <a:gd name="connsiteY0" fmla="*/ 0 h 3855679"/>
              <a:gd name="connsiteX1" fmla="*/ 2637804 w 2637804"/>
              <a:gd name="connsiteY1" fmla="*/ 88439 h 3855679"/>
              <a:gd name="connsiteX2" fmla="*/ 1263066 w 2637804"/>
              <a:gd name="connsiteY2" fmla="*/ 3855679 h 3855679"/>
              <a:gd name="connsiteX3" fmla="*/ 0 w 2637804"/>
              <a:gd name="connsiteY3" fmla="*/ 3782033 h 3855679"/>
              <a:gd name="connsiteX4" fmla="*/ 1305037 w 2637804"/>
              <a:gd name="connsiteY4" fmla="*/ 0 h 3855679"/>
              <a:gd name="connsiteX0" fmla="*/ 1264430 w 2637804"/>
              <a:gd name="connsiteY0" fmla="*/ 0 h 3899282"/>
              <a:gd name="connsiteX1" fmla="*/ 2637804 w 2637804"/>
              <a:gd name="connsiteY1" fmla="*/ 132042 h 3899282"/>
              <a:gd name="connsiteX2" fmla="*/ 1263066 w 2637804"/>
              <a:gd name="connsiteY2" fmla="*/ 3899282 h 3899282"/>
              <a:gd name="connsiteX3" fmla="*/ 0 w 2637804"/>
              <a:gd name="connsiteY3" fmla="*/ 3825636 h 3899282"/>
              <a:gd name="connsiteX4" fmla="*/ 1264430 w 2637804"/>
              <a:gd name="connsiteY4" fmla="*/ 0 h 3899282"/>
              <a:gd name="connsiteX0" fmla="*/ 1264430 w 2637804"/>
              <a:gd name="connsiteY0" fmla="*/ 0 h 4163698"/>
              <a:gd name="connsiteX1" fmla="*/ 2637804 w 2637804"/>
              <a:gd name="connsiteY1" fmla="*/ 132042 h 4163698"/>
              <a:gd name="connsiteX2" fmla="*/ 1331152 w 2637804"/>
              <a:gd name="connsiteY2" fmla="*/ 4163698 h 4163698"/>
              <a:gd name="connsiteX3" fmla="*/ 0 w 2637804"/>
              <a:gd name="connsiteY3" fmla="*/ 3825636 h 4163698"/>
              <a:gd name="connsiteX4" fmla="*/ 1264430 w 2637804"/>
              <a:gd name="connsiteY4" fmla="*/ 0 h 4163698"/>
              <a:gd name="connsiteX0" fmla="*/ 1182770 w 2556144"/>
              <a:gd name="connsiteY0" fmla="*/ 0 h 4163698"/>
              <a:gd name="connsiteX1" fmla="*/ 2556144 w 2556144"/>
              <a:gd name="connsiteY1" fmla="*/ 132042 h 4163698"/>
              <a:gd name="connsiteX2" fmla="*/ 1249492 w 2556144"/>
              <a:gd name="connsiteY2" fmla="*/ 4163698 h 4163698"/>
              <a:gd name="connsiteX3" fmla="*/ 0 w 2556144"/>
              <a:gd name="connsiteY3" fmla="*/ 3580706 h 4163698"/>
              <a:gd name="connsiteX4" fmla="*/ 1182770 w 2556144"/>
              <a:gd name="connsiteY4" fmla="*/ 0 h 4163698"/>
              <a:gd name="connsiteX0" fmla="*/ 1182770 w 2556144"/>
              <a:gd name="connsiteY0" fmla="*/ 0 h 3715230"/>
              <a:gd name="connsiteX1" fmla="*/ 2556144 w 2556144"/>
              <a:gd name="connsiteY1" fmla="*/ 132042 h 3715230"/>
              <a:gd name="connsiteX2" fmla="*/ 1481730 w 2556144"/>
              <a:gd name="connsiteY2" fmla="*/ 3715230 h 3715230"/>
              <a:gd name="connsiteX3" fmla="*/ 0 w 2556144"/>
              <a:gd name="connsiteY3" fmla="*/ 3580706 h 3715230"/>
              <a:gd name="connsiteX4" fmla="*/ 1182770 w 2556144"/>
              <a:gd name="connsiteY4" fmla="*/ 0 h 3715230"/>
              <a:gd name="connsiteX0" fmla="*/ 1182770 w 2556144"/>
              <a:gd name="connsiteY0" fmla="*/ 0 h 3745461"/>
              <a:gd name="connsiteX1" fmla="*/ 2556144 w 2556144"/>
              <a:gd name="connsiteY1" fmla="*/ 132042 h 3745461"/>
              <a:gd name="connsiteX2" fmla="*/ 1793329 w 2556144"/>
              <a:gd name="connsiteY2" fmla="*/ 3745461 h 3745461"/>
              <a:gd name="connsiteX3" fmla="*/ 0 w 2556144"/>
              <a:gd name="connsiteY3" fmla="*/ 3580706 h 3745461"/>
              <a:gd name="connsiteX4" fmla="*/ 1182770 w 2556144"/>
              <a:gd name="connsiteY4" fmla="*/ 0 h 3745461"/>
              <a:gd name="connsiteX0" fmla="*/ 810452 w 2556144"/>
              <a:gd name="connsiteY0" fmla="*/ 0 h 3786541"/>
              <a:gd name="connsiteX1" fmla="*/ 2556144 w 2556144"/>
              <a:gd name="connsiteY1" fmla="*/ 173122 h 3786541"/>
              <a:gd name="connsiteX2" fmla="*/ 1793329 w 2556144"/>
              <a:gd name="connsiteY2" fmla="*/ 3786541 h 3786541"/>
              <a:gd name="connsiteX3" fmla="*/ 0 w 2556144"/>
              <a:gd name="connsiteY3" fmla="*/ 3621786 h 3786541"/>
              <a:gd name="connsiteX4" fmla="*/ 810452 w 2556144"/>
              <a:gd name="connsiteY4" fmla="*/ 0 h 3786541"/>
              <a:gd name="connsiteX0" fmla="*/ 810452 w 2490881"/>
              <a:gd name="connsiteY0" fmla="*/ 0 h 3786541"/>
              <a:gd name="connsiteX1" fmla="*/ 2490881 w 2490881"/>
              <a:gd name="connsiteY1" fmla="*/ 479137 h 3786541"/>
              <a:gd name="connsiteX2" fmla="*/ 1793329 w 2490881"/>
              <a:gd name="connsiteY2" fmla="*/ 3786541 h 3786541"/>
              <a:gd name="connsiteX3" fmla="*/ 0 w 2490881"/>
              <a:gd name="connsiteY3" fmla="*/ 3621786 h 3786541"/>
              <a:gd name="connsiteX4" fmla="*/ 810452 w 2490881"/>
              <a:gd name="connsiteY4" fmla="*/ 0 h 3786541"/>
              <a:gd name="connsiteX0" fmla="*/ 750890 w 2490881"/>
              <a:gd name="connsiteY0" fmla="*/ 0 h 3470057"/>
              <a:gd name="connsiteX1" fmla="*/ 2490881 w 2490881"/>
              <a:gd name="connsiteY1" fmla="*/ 162653 h 3470057"/>
              <a:gd name="connsiteX2" fmla="*/ 1793329 w 2490881"/>
              <a:gd name="connsiteY2" fmla="*/ 3470057 h 3470057"/>
              <a:gd name="connsiteX3" fmla="*/ 0 w 2490881"/>
              <a:gd name="connsiteY3" fmla="*/ 3305302 h 3470057"/>
              <a:gd name="connsiteX4" fmla="*/ 750890 w 2490881"/>
              <a:gd name="connsiteY4" fmla="*/ 0 h 3470057"/>
              <a:gd name="connsiteX0" fmla="*/ 761393 w 2490881"/>
              <a:gd name="connsiteY0" fmla="*/ 0 h 3473996"/>
              <a:gd name="connsiteX1" fmla="*/ 2490881 w 2490881"/>
              <a:gd name="connsiteY1" fmla="*/ 166592 h 3473996"/>
              <a:gd name="connsiteX2" fmla="*/ 1793329 w 2490881"/>
              <a:gd name="connsiteY2" fmla="*/ 3473996 h 3473996"/>
              <a:gd name="connsiteX3" fmla="*/ 0 w 2490881"/>
              <a:gd name="connsiteY3" fmla="*/ 3309241 h 3473996"/>
              <a:gd name="connsiteX4" fmla="*/ 761393 w 2490881"/>
              <a:gd name="connsiteY4" fmla="*/ 0 h 3473996"/>
              <a:gd name="connsiteX0" fmla="*/ 756589 w 2486077"/>
              <a:gd name="connsiteY0" fmla="*/ 0 h 3473996"/>
              <a:gd name="connsiteX1" fmla="*/ 2486077 w 2486077"/>
              <a:gd name="connsiteY1" fmla="*/ 166592 h 3473996"/>
              <a:gd name="connsiteX2" fmla="*/ 1788525 w 2486077"/>
              <a:gd name="connsiteY2" fmla="*/ 3473996 h 3473996"/>
              <a:gd name="connsiteX3" fmla="*/ 0 w 2486077"/>
              <a:gd name="connsiteY3" fmla="*/ 3294834 h 3473996"/>
              <a:gd name="connsiteX4" fmla="*/ 756589 w 2486077"/>
              <a:gd name="connsiteY4" fmla="*/ 0 h 3473996"/>
              <a:gd name="connsiteX0" fmla="*/ 740384 w 2469872"/>
              <a:gd name="connsiteY0" fmla="*/ 0 h 3473996"/>
              <a:gd name="connsiteX1" fmla="*/ 2469872 w 2469872"/>
              <a:gd name="connsiteY1" fmla="*/ 166592 h 3473996"/>
              <a:gd name="connsiteX2" fmla="*/ 1772320 w 2469872"/>
              <a:gd name="connsiteY2" fmla="*/ 3473996 h 3473996"/>
              <a:gd name="connsiteX3" fmla="*/ 0 w 2469872"/>
              <a:gd name="connsiteY3" fmla="*/ 3301364 h 3473996"/>
              <a:gd name="connsiteX4" fmla="*/ 740384 w 2469872"/>
              <a:gd name="connsiteY4" fmla="*/ 0 h 3473996"/>
              <a:gd name="connsiteX0" fmla="*/ 740384 w 3180498"/>
              <a:gd name="connsiteY0" fmla="*/ 0 h 3473996"/>
              <a:gd name="connsiteX1" fmla="*/ 3180498 w 3180498"/>
              <a:gd name="connsiteY1" fmla="*/ 240494 h 3473996"/>
              <a:gd name="connsiteX2" fmla="*/ 1772320 w 3180498"/>
              <a:gd name="connsiteY2" fmla="*/ 3473996 h 3473996"/>
              <a:gd name="connsiteX3" fmla="*/ 0 w 3180498"/>
              <a:gd name="connsiteY3" fmla="*/ 3301364 h 3473996"/>
              <a:gd name="connsiteX4" fmla="*/ 740384 w 3180498"/>
              <a:gd name="connsiteY4" fmla="*/ 0 h 3473996"/>
              <a:gd name="connsiteX0" fmla="*/ 736813 w 3180498"/>
              <a:gd name="connsiteY0" fmla="*/ 0 h 3472657"/>
              <a:gd name="connsiteX1" fmla="*/ 3180498 w 3180498"/>
              <a:gd name="connsiteY1" fmla="*/ 239155 h 3472657"/>
              <a:gd name="connsiteX2" fmla="*/ 1772320 w 3180498"/>
              <a:gd name="connsiteY2" fmla="*/ 3472657 h 3472657"/>
              <a:gd name="connsiteX3" fmla="*/ 0 w 3180498"/>
              <a:gd name="connsiteY3" fmla="*/ 3300025 h 3472657"/>
              <a:gd name="connsiteX4" fmla="*/ 736813 w 3180498"/>
              <a:gd name="connsiteY4" fmla="*/ 0 h 3472657"/>
              <a:gd name="connsiteX0" fmla="*/ 736813 w 3187641"/>
              <a:gd name="connsiteY0" fmla="*/ 0 h 3472657"/>
              <a:gd name="connsiteX1" fmla="*/ 3187641 w 3187641"/>
              <a:gd name="connsiteY1" fmla="*/ 236478 h 3472657"/>
              <a:gd name="connsiteX2" fmla="*/ 1772320 w 3187641"/>
              <a:gd name="connsiteY2" fmla="*/ 3472657 h 3472657"/>
              <a:gd name="connsiteX3" fmla="*/ 0 w 3187641"/>
              <a:gd name="connsiteY3" fmla="*/ 3300025 h 3472657"/>
              <a:gd name="connsiteX4" fmla="*/ 736813 w 3187641"/>
              <a:gd name="connsiteY4" fmla="*/ 0 h 347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7641" h="3472657">
                <a:moveTo>
                  <a:pt x="736813" y="0"/>
                </a:moveTo>
                <a:lnTo>
                  <a:pt x="3187641" y="236478"/>
                </a:lnTo>
                <a:lnTo>
                  <a:pt x="1772320" y="3472657"/>
                </a:lnTo>
                <a:lnTo>
                  <a:pt x="0" y="3300025"/>
                </a:lnTo>
                <a:lnTo>
                  <a:pt x="736813" y="0"/>
                </a:lnTo>
                <a:close/>
              </a:path>
            </a:pathLst>
          </a:custGeom>
          <a:gradFill flip="none" rotWithShape="1">
            <a:gsLst>
              <a:gs pos="98000">
                <a:srgbClr val="053264"/>
              </a:gs>
              <a:gs pos="51000">
                <a:srgbClr val="027FB5"/>
              </a:gs>
              <a:gs pos="0">
                <a:srgbClr val="00B9F2"/>
              </a:gs>
            </a:gsLst>
            <a:path path="circle">
              <a:fillToRect l="50000" t="50000" r="50000" b="50000"/>
            </a:path>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 name="Parallelogram 10"/>
          <p:cNvSpPr/>
          <p:nvPr/>
        </p:nvSpPr>
        <p:spPr bwMode="auto">
          <a:xfrm rot="5400000" flipV="1">
            <a:off x="5295901"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9008" y="2489995"/>
            <a:ext cx="6073985" cy="1878011"/>
          </a:xfrm>
          <a:prstGeom prst="rect">
            <a:avLst/>
          </a:prstGeom>
        </p:spPr>
      </p:pic>
      <p:sp>
        <p:nvSpPr>
          <p:cNvPr id="12" name="Parallelogram 10"/>
          <p:cNvSpPr/>
          <p:nvPr userDrawn="1"/>
        </p:nvSpPr>
        <p:spPr bwMode="auto">
          <a:xfrm rot="5400000" flipH="1">
            <a:off x="5320618" y="-642728"/>
            <a:ext cx="1555939" cy="1222786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2777078"/>
              <a:gd name="connsiteY0" fmla="*/ 35863 h 12227861"/>
              <a:gd name="connsiteX1" fmla="*/ 2358932 w 2777078"/>
              <a:gd name="connsiteY1" fmla="*/ 0 h 12227861"/>
              <a:gd name="connsiteX2" fmla="*/ 2777078 w 2777078"/>
              <a:gd name="connsiteY2" fmla="*/ 12227861 h 12227861"/>
              <a:gd name="connsiteX3" fmla="*/ 0 w 2777078"/>
              <a:gd name="connsiteY3" fmla="*/ 12227861 h 12227861"/>
              <a:gd name="connsiteX4" fmla="*/ 1085273 w 2777078"/>
              <a:gd name="connsiteY4" fmla="*/ 35863 h 12227861"/>
              <a:gd name="connsiteX0" fmla="*/ 273578 w 1965383"/>
              <a:gd name="connsiteY0" fmla="*/ 35863 h 12245793"/>
              <a:gd name="connsiteX1" fmla="*/ 1547237 w 1965383"/>
              <a:gd name="connsiteY1" fmla="*/ 0 h 12245793"/>
              <a:gd name="connsiteX2" fmla="*/ 1965383 w 1965383"/>
              <a:gd name="connsiteY2" fmla="*/ 12227861 h 12245793"/>
              <a:gd name="connsiteX3" fmla="*/ 0 w 1965383"/>
              <a:gd name="connsiteY3" fmla="*/ 12245793 h 12245793"/>
              <a:gd name="connsiteX4" fmla="*/ 273578 w 1965383"/>
              <a:gd name="connsiteY4" fmla="*/ 35863 h 12245793"/>
              <a:gd name="connsiteX0" fmla="*/ 0 w 2257531"/>
              <a:gd name="connsiteY0" fmla="*/ 17934 h 12245793"/>
              <a:gd name="connsiteX1" fmla="*/ 1839385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257531"/>
              <a:gd name="connsiteY0" fmla="*/ 17934 h 12245793"/>
              <a:gd name="connsiteX1" fmla="*/ 1445837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134547"/>
              <a:gd name="connsiteY0" fmla="*/ 17934 h 12245793"/>
              <a:gd name="connsiteX1" fmla="*/ 1445837 w 2134547"/>
              <a:gd name="connsiteY1" fmla="*/ 0 h 12245793"/>
              <a:gd name="connsiteX2" fmla="*/ 2134547 w 2134547"/>
              <a:gd name="connsiteY2" fmla="*/ 12209931 h 12245793"/>
              <a:gd name="connsiteX3" fmla="*/ 292148 w 2134547"/>
              <a:gd name="connsiteY3" fmla="*/ 12245793 h 12245793"/>
              <a:gd name="connsiteX4" fmla="*/ 0 w 2134547"/>
              <a:gd name="connsiteY4" fmla="*/ 17934 h 12245793"/>
              <a:gd name="connsiteX0" fmla="*/ 0 w 2134547"/>
              <a:gd name="connsiteY0" fmla="*/ 17934 h 12227867"/>
              <a:gd name="connsiteX1" fmla="*/ 1445837 w 2134547"/>
              <a:gd name="connsiteY1" fmla="*/ 0 h 12227867"/>
              <a:gd name="connsiteX2" fmla="*/ 2134547 w 2134547"/>
              <a:gd name="connsiteY2" fmla="*/ 12209931 h 12227867"/>
              <a:gd name="connsiteX3" fmla="*/ 242953 w 2134547"/>
              <a:gd name="connsiteY3" fmla="*/ 12227867 h 12227867"/>
              <a:gd name="connsiteX4" fmla="*/ 0 w 2134547"/>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42953 w 2134546"/>
              <a:gd name="connsiteY3" fmla="*/ 12227867 h 12227867"/>
              <a:gd name="connsiteX4" fmla="*/ 0 w 2134546"/>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34590 w 2134546"/>
              <a:gd name="connsiteY3" fmla="*/ 12227867 h 12227867"/>
              <a:gd name="connsiteX4" fmla="*/ 0 w 2134546"/>
              <a:gd name="connsiteY4" fmla="*/ 17934 h 1222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46" h="12227867">
                <a:moveTo>
                  <a:pt x="0" y="17934"/>
                </a:moveTo>
                <a:lnTo>
                  <a:pt x="1445837" y="0"/>
                </a:lnTo>
                <a:lnTo>
                  <a:pt x="2134546" y="12222126"/>
                </a:lnTo>
                <a:lnTo>
                  <a:pt x="234590" y="12227867"/>
                </a:lnTo>
                <a:lnTo>
                  <a:pt x="0" y="17934"/>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6" name="Parallelogram 10"/>
          <p:cNvSpPr/>
          <p:nvPr userDrawn="1"/>
        </p:nvSpPr>
        <p:spPr bwMode="auto">
          <a:xfrm rot="5400000" flipH="1">
            <a:off x="4922486" y="-4888259"/>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lvl="0"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3" name="Parallelogram 10"/>
          <p:cNvSpPr/>
          <p:nvPr userDrawn="1"/>
        </p:nvSpPr>
        <p:spPr bwMode="auto">
          <a:xfrm rot="5400000" flipH="1">
            <a:off x="5083850"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9" name="Parallelogram 10"/>
          <p:cNvSpPr/>
          <p:nvPr userDrawn="1"/>
        </p:nvSpPr>
        <p:spPr bwMode="auto">
          <a:xfrm rot="16200000">
            <a:off x="4904554" y="-454481"/>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4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lvl="0"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Parallelogram 10"/>
          <p:cNvSpPr/>
          <p:nvPr userDrawn="1"/>
        </p:nvSpPr>
        <p:spPr bwMode="auto">
          <a:xfrm rot="5400000" flipV="1">
            <a:off x="5083849" y="-268081"/>
            <a:ext cx="2024302" cy="12227861"/>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172624568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D5DF95B-0B80-6A4D-A813-6F9D9F38EBA2}" type="datetime1">
              <a:rPr lang="en-US" smtClean="0"/>
              <a:t>10/28/2021</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17F20F-8413-1548-BF61-558511100DB7}" type="datetime1">
              <a:rPr lang="en-US" smtClean="0"/>
              <a:t>10/28/2021</a:t>
            </a:fld>
            <a:endParaRPr lang="en-US"/>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27804856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C91B51-25EE-0147-9293-37E16A70024E}" type="datetime1">
              <a:rPr lang="en-US" smtClean="0"/>
              <a:t>10/28/2021</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940"/>
          <a:stretch/>
        </p:blipFill>
        <p:spPr>
          <a:xfrm>
            <a:off x="10013894" y="572078"/>
            <a:ext cx="1274495" cy="465533"/>
          </a:xfrm>
          <a:prstGeom prst="rect">
            <a:avLst/>
          </a:prstGeom>
        </p:spPr>
      </p:pic>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algn="l" eaLnBrk="0" hangingPunct="0">
              <a:lnSpc>
                <a:spcPts val="1800"/>
              </a:lnSpc>
            </a:pPr>
            <a:endParaRPr lang="en-US" sz="1400" b="1" dirty="0">
              <a:ea typeface="+mn-ea"/>
              <a:cs typeface="+mn-cs"/>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685800" y="6185356"/>
            <a:ext cx="10826496"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algn="l" eaLnBrk="0" hangingPunct="0">
              <a:lnSpc>
                <a:spcPts val="1800"/>
              </a:lnSpc>
            </a:pPr>
            <a:endParaRPr lang="en-US" sz="1400" b="1" dirty="0">
              <a:ea typeface="+mn-ea"/>
              <a:cs typeface="+mn-cs"/>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74F111-1245-FB4C-ACB7-129F68E66232}" type="datetime1">
              <a:rPr lang="en-US" smtClean="0"/>
              <a:t>10/28/2021</a:t>
            </a:fld>
            <a:endParaRPr lang="en-US"/>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186547399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17F20F-8413-1548-BF61-558511100DB7}" type="datetime1">
              <a:rPr lang="en-US" smtClean="0"/>
              <a:t>10/28/2021</a:t>
            </a:fld>
            <a:endParaRPr lang="en-US"/>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27804856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DEFD86-78C4-084A-B0B5-04A7A3431B39}" type="datetime1">
              <a:rPr lang="en-US" smtClean="0"/>
              <a:t>10/28/2021</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861994C-B8B3-A740-949B-C8D716F26A7F}" type="datetime1">
              <a:rPr lang="en-US" smtClean="0"/>
              <a:t>10/28/2021</a:t>
            </a:fld>
            <a:endParaRPr lang="en-US"/>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D5DF95B-0B80-6A4D-A813-6F9D9F38EBA2}" type="datetime1">
              <a:rPr lang="en-US" smtClean="0"/>
              <a:t>10/28/2021</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C91B51-25EE-0147-9293-37E16A70024E}" type="datetime1">
              <a:rPr lang="en-US" smtClean="0"/>
              <a:t>10/28/2021</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940"/>
          <a:stretch/>
        </p:blipFill>
        <p:spPr>
          <a:xfrm>
            <a:off x="10013894" y="572078"/>
            <a:ext cx="1274495" cy="465533"/>
          </a:xfrm>
          <a:prstGeom prst="rect">
            <a:avLst/>
          </a:prstGeom>
        </p:spPr>
      </p:pic>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D5DF95B-0B80-6A4D-A813-6F9D9F38EBA2}" type="datetime1">
              <a:rPr lang="en-US" smtClean="0"/>
              <a:t>10/28/2021</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4E55AC9-5819-304B-AB8A-EC561A98EE59}" type="datetime1">
              <a:rPr lang="en-US" smtClean="0"/>
              <a:t>10/28/2021</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algn="l" eaLnBrk="0" hangingPunct="0">
              <a:lnSpc>
                <a:spcPts val="1800"/>
              </a:lnSpc>
            </a:pPr>
            <a:endParaRPr lang="en-US" sz="1400" b="1" dirty="0">
              <a:ea typeface="+mn-ea"/>
              <a:cs typeface="+mn-cs"/>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685800" y="6185356"/>
            <a:ext cx="10826496"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algn="l" eaLnBrk="0" hangingPunct="0">
              <a:lnSpc>
                <a:spcPts val="1800"/>
              </a:lnSpc>
            </a:pPr>
            <a:endParaRPr lang="en-US" sz="1400" b="1" dirty="0">
              <a:ea typeface="+mn-ea"/>
              <a:cs typeface="+mn-cs"/>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74F111-1245-FB4C-ACB7-129F68E66232}" type="datetime1">
              <a:rPr lang="en-US" smtClean="0"/>
              <a:t>10/28/2021</a:t>
            </a:fld>
            <a:endParaRPr lang="en-US"/>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186547399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80C21C6-642C-6F4C-B53C-06F3F35CEF14}" type="datetime1">
              <a:rPr lang="en-US" smtClean="0"/>
              <a:t>10/28/2021</a:t>
            </a:fld>
            <a:endParaRPr lang="en-US"/>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A0E3BE2-FFFE-0B46-AE5A-CBB4C5FEC6FC}" type="datetime1">
              <a:rPr lang="en-US" smtClean="0"/>
              <a:t>10/28/2021</a:t>
            </a:fld>
            <a:endParaRPr lang="en-US"/>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861994C-B8B3-A740-949B-C8D716F26A7F}" type="datetime1">
              <a:rPr lang="en-US" smtClean="0"/>
              <a:t>10/28/2021</a:t>
            </a:fld>
            <a:endParaRPr lang="en-US"/>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17F20F-8413-1548-BF61-558511100DB7}" type="datetime1">
              <a:rPr lang="en-US" smtClean="0"/>
              <a:t>10/28/2021</a:t>
            </a:fld>
            <a:endParaRPr lang="en-US"/>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27804856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CE7E69C-4D79-BB49-9350-1FEE210EB4F7}" type="datetime1">
              <a:rPr lang="en-US" smtClean="0"/>
              <a:t>10/28/2021</a:t>
            </a:fld>
            <a:endParaRPr lang="en-US"/>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6800" r:id="rId1"/>
    <p:sldLayoutId id="2147486801" r:id="rId2"/>
    <p:sldLayoutId id="2147486802" r:id="rId3"/>
    <p:sldLayoutId id="2147486803" r:id="rId4"/>
    <p:sldLayoutId id="2147486804" r:id="rId5"/>
    <p:sldLayoutId id="2147486805" r:id="rId6"/>
    <p:sldLayoutId id="2147486806" r:id="rId7"/>
    <p:sldLayoutId id="2147486807" r:id="rId8"/>
    <p:sldLayoutId id="2147486808" r:id="rId9"/>
    <p:sldLayoutId id="2147486809" r:id="rId10"/>
    <p:sldLayoutId id="2147486810" r:id="rId11"/>
    <p:sldLayoutId id="2147486811" r:id="rId12"/>
    <p:sldLayoutId id="2147486812" r:id="rId13"/>
    <p:sldLayoutId id="2147486816" r:id="rId14"/>
  </p:sldLayoutIdLst>
  <p:transition spd="med">
    <p:fade/>
  </p:transition>
  <p:hf sldNum="0" hdr="0" ft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CE7E69C-4D79-BB49-9350-1FEE210EB4F7}" type="datetime1">
              <a:rPr lang="en-US" smtClean="0"/>
              <a:t>10/28/2021</a:t>
            </a:fld>
            <a:endParaRPr lang="en-US"/>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6820" r:id="rId1"/>
    <p:sldLayoutId id="2147486819" r:id="rId2"/>
    <p:sldLayoutId id="2147486818" r:id="rId3"/>
  </p:sldLayoutIdLst>
  <p:transition spd="med">
    <p:fade/>
  </p:transition>
  <p:hf sldNum="0" hdr="0" ft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CE7E69C-4D79-BB49-9350-1FEE210EB4F7}" type="datetime1">
              <a:rPr lang="en-US" smtClean="0"/>
              <a:t>10/28/2021</a:t>
            </a:fld>
            <a:endParaRPr lang="en-US"/>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6826" r:id="rId1"/>
    <p:sldLayoutId id="2147486825" r:id="rId2"/>
    <p:sldLayoutId id="2147486824" r:id="rId3"/>
    <p:sldLayoutId id="2147486823" r:id="rId4"/>
    <p:sldLayoutId id="2147486822" r:id="rId5"/>
  </p:sldLayoutIdLst>
  <p:transition spd="med">
    <p:fade/>
  </p:transition>
  <p:hf sldNum="0" hdr="0" ft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24.gif"/></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25.gif"/></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26.gif"/></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27.gif"/></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28.gif"/></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6.xml"/><Relationship Id="rId1" Type="http://schemas.openxmlformats.org/officeDocument/2006/relationships/slideLayout" Target="../slideLayouts/slideLayout21.xm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0.xml"/><Relationship Id="rId1" Type="http://schemas.openxmlformats.org/officeDocument/2006/relationships/slideLayout" Target="../slideLayouts/slideLayout21.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4.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5.xml"/><Relationship Id="rId1" Type="http://schemas.openxmlformats.org/officeDocument/2006/relationships/slideLayout" Target="../slideLayouts/slideLayout21.xml"/><Relationship Id="rId5" Type="http://schemas.openxmlformats.org/officeDocument/2006/relationships/image" Target="../media/image47.gif"/><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6.xml"/><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7.xml"/><Relationship Id="rId1" Type="http://schemas.openxmlformats.org/officeDocument/2006/relationships/slideLayout" Target="../slideLayouts/slideLayout21.xml"/><Relationship Id="rId4" Type="http://schemas.openxmlformats.org/officeDocument/2006/relationships/image" Target="../media/image49.gif"/></Relationships>
</file>

<file path=ppt/slides/_rels/slide4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8.xml"/><Relationship Id="rId1" Type="http://schemas.openxmlformats.org/officeDocument/2006/relationships/slideLayout" Target="../slideLayouts/slideLayout21.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0.xml"/><Relationship Id="rId1" Type="http://schemas.openxmlformats.org/officeDocument/2006/relationships/slideLayout" Target="../slideLayouts/slideLayout21.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4.xml"/><Relationship Id="rId1" Type="http://schemas.openxmlformats.org/officeDocument/2006/relationships/slideLayout" Target="../slideLayouts/slideLayout2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5.xml"/><Relationship Id="rId1" Type="http://schemas.openxmlformats.org/officeDocument/2006/relationships/slideLayout" Target="../slideLayouts/slideLayout21.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6.xml"/><Relationship Id="rId1" Type="http://schemas.openxmlformats.org/officeDocument/2006/relationships/slideLayout" Target="../slideLayouts/slideLayout21.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7.xml"/><Relationship Id="rId1" Type="http://schemas.openxmlformats.org/officeDocument/2006/relationships/slideLayout" Target="../slideLayouts/slideLayout2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8.xml"/><Relationship Id="rId1" Type="http://schemas.openxmlformats.org/officeDocument/2006/relationships/slideLayout" Target="../slideLayouts/slideLayout2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9.xml"/><Relationship Id="rId1" Type="http://schemas.openxmlformats.org/officeDocument/2006/relationships/slideLayout" Target="../slideLayouts/slideLayout19.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jpg"/><Relationship Id="rId7"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2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1.xml"/><Relationship Id="rId1" Type="http://schemas.openxmlformats.org/officeDocument/2006/relationships/slideLayout" Target="../slideLayouts/slideLayout21.xml"/><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2.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4.xml"/><Relationship Id="rId1" Type="http://schemas.openxmlformats.org/officeDocument/2006/relationships/slideLayout" Target="../slideLayouts/slideLayout21.xml"/><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5.xml"/><Relationship Id="rId1" Type="http://schemas.openxmlformats.org/officeDocument/2006/relationships/slideLayout" Target="../slideLayouts/slideLayout21.xml"/><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6.xml"/><Relationship Id="rId1" Type="http://schemas.openxmlformats.org/officeDocument/2006/relationships/slideLayout" Target="../slideLayouts/slideLayout2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7.xml"/><Relationship Id="rId1" Type="http://schemas.openxmlformats.org/officeDocument/2006/relationships/slideLayout" Target="../slideLayouts/slideLayout21.xml"/><Relationship Id="rId5" Type="http://schemas.openxmlformats.org/officeDocument/2006/relationships/image" Target="../media/image77.png"/><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8.xml"/><Relationship Id="rId1" Type="http://schemas.openxmlformats.org/officeDocument/2006/relationships/slideLayout" Target="../slideLayouts/slideLayout21.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9.xml"/><Relationship Id="rId1" Type="http://schemas.openxmlformats.org/officeDocument/2006/relationships/slideLayout" Target="../slideLayouts/slideLayout2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0.xml"/><Relationship Id="rId1" Type="http://schemas.openxmlformats.org/officeDocument/2006/relationships/slideLayout" Target="../slideLayouts/slideLayout2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1.xml"/><Relationship Id="rId1" Type="http://schemas.openxmlformats.org/officeDocument/2006/relationships/slideLayout" Target="../slideLayouts/slideLayout2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7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3.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4.xml"/><Relationship Id="rId1" Type="http://schemas.openxmlformats.org/officeDocument/2006/relationships/slideLayout" Target="../slideLayouts/slideLayout21.xml"/><Relationship Id="rId5" Type="http://schemas.openxmlformats.org/officeDocument/2006/relationships/image" Target="../media/image89.png"/><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5.xml"/><Relationship Id="rId1" Type="http://schemas.openxmlformats.org/officeDocument/2006/relationships/slideLayout" Target="../slideLayouts/slideLayout21.xml"/><Relationship Id="rId4" Type="http://schemas.openxmlformats.org/officeDocument/2006/relationships/image" Target="../media/image90.png"/></Relationships>
</file>

<file path=ppt/slides/_rels/slide7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6.xml"/><Relationship Id="rId1" Type="http://schemas.openxmlformats.org/officeDocument/2006/relationships/slideLayout" Target="../slideLayouts/slideLayout21.xml"/><Relationship Id="rId4" Type="http://schemas.openxmlformats.org/officeDocument/2006/relationships/image" Target="../media/image91.gif"/></Relationships>
</file>

<file path=ppt/slides/_rels/slide7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7.xml"/><Relationship Id="rId1" Type="http://schemas.openxmlformats.org/officeDocument/2006/relationships/slideLayout" Target="../slideLayouts/slideLayout21.xml"/><Relationship Id="rId4" Type="http://schemas.openxmlformats.org/officeDocument/2006/relationships/image" Target="../media/image92.gif"/></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8.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9.xml"/><Relationship Id="rId1" Type="http://schemas.openxmlformats.org/officeDocument/2006/relationships/slideLayout" Target="../slideLayouts/slideLayout21.xml"/><Relationship Id="rId4" Type="http://schemas.openxmlformats.org/officeDocument/2006/relationships/image" Target="../media/image93.png"/></Relationships>
</file>

<file path=ppt/slides/_rels/slide8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0.xml"/><Relationship Id="rId1" Type="http://schemas.openxmlformats.org/officeDocument/2006/relationships/slideLayout" Target="../slideLayouts/slideLayout21.xml"/><Relationship Id="rId5" Type="http://schemas.openxmlformats.org/officeDocument/2006/relationships/image" Target="../media/image95.png"/><Relationship Id="rId4" Type="http://schemas.openxmlformats.org/officeDocument/2006/relationships/image" Target="../media/image94.png"/></Relationships>
</file>

<file path=ppt/slides/_rels/slide8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1.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2.xml"/><Relationship Id="rId1" Type="http://schemas.openxmlformats.org/officeDocument/2006/relationships/slideLayout" Target="../slideLayouts/slideLayout21.xml"/><Relationship Id="rId5" Type="http://schemas.openxmlformats.org/officeDocument/2006/relationships/image" Target="../media/image97.png"/><Relationship Id="rId4" Type="http://schemas.openxmlformats.org/officeDocument/2006/relationships/image" Target="../media/image96.png"/></Relationships>
</file>

<file path=ppt/slides/_rels/slide8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3.xml"/><Relationship Id="rId1" Type="http://schemas.openxmlformats.org/officeDocument/2006/relationships/slideLayout" Target="../slideLayouts/slideLayout19.xml"/><Relationship Id="rId5" Type="http://schemas.openxmlformats.org/officeDocument/2006/relationships/image" Target="../media/image99.png"/><Relationship Id="rId4" Type="http://schemas.openxmlformats.org/officeDocument/2006/relationships/image" Target="../media/image98.png"/></Relationships>
</file>

<file path=ppt/slides/_rels/slide8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4.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5.xml"/><Relationship Id="rId1" Type="http://schemas.openxmlformats.org/officeDocument/2006/relationships/slideLayout" Target="../slideLayouts/slideLayout19.xml"/><Relationship Id="rId4" Type="http://schemas.openxmlformats.org/officeDocument/2006/relationships/image" Target="../media/image101.png"/></Relationships>
</file>

<file path=ppt/slides/_rels/slide8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7.jpg"/><Relationship Id="rId7" Type="http://schemas.openxmlformats.org/officeDocument/2006/relationships/image" Target="../media/image105.png"/><Relationship Id="rId2" Type="http://schemas.openxmlformats.org/officeDocument/2006/relationships/notesSlide" Target="../notesSlides/notesSlide86.xml"/><Relationship Id="rId1" Type="http://schemas.openxmlformats.org/officeDocument/2006/relationships/slideLayout" Target="../slideLayouts/slideLayout2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2.sv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7.xml"/><Relationship Id="rId1" Type="http://schemas.openxmlformats.org/officeDocument/2006/relationships/slideLayout" Target="../slideLayouts/slideLayout21.xml"/><Relationship Id="rId4" Type="http://schemas.openxmlformats.org/officeDocument/2006/relationships/image" Target="../media/image107.png"/></Relationships>
</file>

<file path=ppt/slides/_rels/slide9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g"/><Relationship Id="rId7" Type="http://schemas.openxmlformats.org/officeDocument/2006/relationships/diagramColors" Target="../diagrams/colors2.xml"/><Relationship Id="rId2" Type="http://schemas.openxmlformats.org/officeDocument/2006/relationships/notesSlide" Target="../notesSlides/notesSlide88.xml"/><Relationship Id="rId1" Type="http://schemas.openxmlformats.org/officeDocument/2006/relationships/slideLayout" Target="../slideLayouts/slideLayout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9.xml"/><Relationship Id="rId1" Type="http://schemas.openxmlformats.org/officeDocument/2006/relationships/slideLayout" Target="../slideLayouts/slideLayout15.xml"/><Relationship Id="rId4" Type="http://schemas.openxmlformats.org/officeDocument/2006/relationships/image" Target="../media/image108.png"/></Relationships>
</file>

<file path=ppt/slides/_rels/slide93.xml.rels><?xml version="1.0" encoding="UTF-8" standalone="yes"?>
<Relationships xmlns="http://schemas.openxmlformats.org/package/2006/relationships"><Relationship Id="rId8" Type="http://schemas.openxmlformats.org/officeDocument/2006/relationships/hyperlink" Target="https://storymaps.arcgis.com/stories/a3e8460ca2c24929ae0f96356b7e0b23" TargetMode="External"/><Relationship Id="rId13" Type="http://schemas.openxmlformats.org/officeDocument/2006/relationships/hyperlink" Target="https://www.businesswire.com/news/home/20201209005635/en/Esris-Web-Based-Redistricting-Solution-to-Be-Used-by-Colorado" TargetMode="External"/><Relationship Id="rId3" Type="http://schemas.openxmlformats.org/officeDocument/2006/relationships/image" Target="../media/image8.jpg"/><Relationship Id="rId7" Type="http://schemas.openxmlformats.org/officeDocument/2006/relationships/hyperlink" Target="https://www.youtube.com/playlist?list=PLGZUzt4E4O2JhOwe_4FnT50mwuhYyDVsM" TargetMode="External"/><Relationship Id="rId12" Type="http://schemas.openxmlformats.org/officeDocument/2006/relationships/hyperlink" Target="https://florida-redistricting-government.hub.arcgis.com/" TargetMode="External"/><Relationship Id="rId2" Type="http://schemas.openxmlformats.org/officeDocument/2006/relationships/notesSlide" Target="../notesSlides/notesSlide90.xml"/><Relationship Id="rId1" Type="http://schemas.openxmlformats.org/officeDocument/2006/relationships/slideLayout" Target="../slideLayouts/slideLayout15.xml"/><Relationship Id="rId6" Type="http://schemas.openxmlformats.org/officeDocument/2006/relationships/hyperlink" Target="https://community.esri.com/t5/state-local-government-videos/delivering-a-modern-redistricting-solution-webinar-recording/m-p/976942" TargetMode="External"/><Relationship Id="rId11" Type="http://schemas.openxmlformats.org/officeDocument/2006/relationships/hyperlink" Target="https://doc.arcgis.com/en/redistricting/help/understanding-demographic-variables.htm" TargetMode="External"/><Relationship Id="rId5" Type="http://schemas.openxmlformats.org/officeDocument/2006/relationships/hyperlink" Target="https://www.esri.com/en-us/industries/blog/articles/what-you-need-to-know-about-redistricting/" TargetMode="External"/><Relationship Id="rId10" Type="http://schemas.openxmlformats.org/officeDocument/2006/relationships/hyperlink" Target="https://doc.arcgis.com/en/redistricting/help/what-is-esri-redistricting-online.htm" TargetMode="External"/><Relationship Id="rId4" Type="http://schemas.openxmlformats.org/officeDocument/2006/relationships/hyperlink" Target="https://community.esri.com/t5/esri-redistricting-blog/what-s-new-in-esri-redistricting-december-2020/ba-p/1007077" TargetMode="External"/><Relationship Id="rId9" Type="http://schemas.openxmlformats.org/officeDocument/2006/relationships/hyperlink" Target="https://learn.arcgis.com/en/projects/redraw-political-boundaries-with-public-participation/"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1.xml"/><Relationship Id="rId1" Type="http://schemas.openxmlformats.org/officeDocument/2006/relationships/slideLayout" Target="../slideLayouts/slideLayout15.xml"/><Relationship Id="rId4" Type="http://schemas.openxmlformats.org/officeDocument/2006/relationships/hyperlink" Target="https://arcg.is/19O4v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8" cy="6853730"/>
          </a:xfrm>
          <a:prstGeom prst="rect">
            <a:avLst/>
          </a:prstGeom>
        </p:spPr>
      </p:pic>
      <p:sp>
        <p:nvSpPr>
          <p:cNvPr id="9" name="Rectangle 8">
            <a:extLst>
              <a:ext uri="{FF2B5EF4-FFF2-40B4-BE49-F238E27FC236}">
                <a16:creationId xmlns:a16="http://schemas.microsoft.com/office/drawing/2014/main" id="{5E6AFF53-5F63-524C-999D-2C3099CA06AF}"/>
              </a:ext>
            </a:extLst>
          </p:cNvPr>
          <p:cNvSpPr/>
          <p:nvPr/>
        </p:nvSpPr>
        <p:spPr bwMode="auto">
          <a:xfrm>
            <a:off x="4068306" y="2526225"/>
            <a:ext cx="8123694" cy="4331776"/>
          </a:xfrm>
          <a:prstGeom prst="rect">
            <a:avLst/>
          </a:prstGeom>
          <a:gradFill flip="none" rotWithShape="1">
            <a:gsLst>
              <a:gs pos="0">
                <a:srgbClr val="1725EC">
                  <a:alpha val="35000"/>
                </a:srgbClr>
              </a:gs>
              <a:gs pos="45000">
                <a:srgbClr val="002060">
                  <a:lumMod val="60000"/>
                  <a:lumOff val="40000"/>
                  <a:alpha val="0"/>
                </a:srgbClr>
              </a:gs>
            </a:gsLst>
            <a:lin ang="135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 name="Title 3">
            <a:extLst>
              <a:ext uri="{FF2B5EF4-FFF2-40B4-BE49-F238E27FC236}">
                <a16:creationId xmlns:a16="http://schemas.microsoft.com/office/drawing/2014/main" id="{A974BE4A-351D-C94A-8D44-D96B278C44B7}"/>
              </a:ext>
            </a:extLst>
          </p:cNvPr>
          <p:cNvSpPr>
            <a:spLocks noGrp="1"/>
          </p:cNvSpPr>
          <p:nvPr>
            <p:ph type="ctrTitle"/>
          </p:nvPr>
        </p:nvSpPr>
        <p:spPr>
          <a:xfrm>
            <a:off x="1601532" y="2296828"/>
            <a:ext cx="8193978" cy="914400"/>
          </a:xfrm>
        </p:spPr>
        <p:txBody>
          <a:bodyPr/>
          <a:lstStyle/>
          <a:p>
            <a:pPr algn="l"/>
            <a:r>
              <a:rPr lang="en-US" sz="4000" b="0" dirty="0"/>
              <a:t>Esri Redistricting Online Workshop</a:t>
            </a:r>
            <a:endParaRPr lang="en-US" sz="4000" dirty="0"/>
          </a:p>
        </p:txBody>
      </p:sp>
      <p:cxnSp>
        <p:nvCxnSpPr>
          <p:cNvPr id="10" name="Straight Connector 9">
            <a:extLst>
              <a:ext uri="{FF2B5EF4-FFF2-40B4-BE49-F238E27FC236}">
                <a16:creationId xmlns:a16="http://schemas.microsoft.com/office/drawing/2014/main" id="{7C492437-CEFB-5B4F-B4DB-B6975A65F7EC}"/>
              </a:ext>
            </a:extLst>
          </p:cNvPr>
          <p:cNvCxnSpPr/>
          <p:nvPr/>
        </p:nvCxnSpPr>
        <p:spPr bwMode="auto">
          <a:xfrm>
            <a:off x="1452832" y="3293912"/>
            <a:ext cx="5775158" cy="0"/>
          </a:xfrm>
          <a:prstGeom prst="line">
            <a:avLst/>
          </a:prstGeom>
          <a:noFill/>
          <a:ln w="3175" cap="flat" cmpd="sng" algn="ctr">
            <a:gradFill>
              <a:gsLst>
                <a:gs pos="0">
                  <a:schemeClr val="accent4">
                    <a:lumMod val="40000"/>
                    <a:lumOff val="60000"/>
                    <a:alpha val="0"/>
                  </a:schemeClr>
                </a:gs>
                <a:gs pos="15000">
                  <a:schemeClr val="accent4">
                    <a:lumMod val="60000"/>
                    <a:lumOff val="40000"/>
                  </a:schemeClr>
                </a:gs>
                <a:gs pos="67000">
                  <a:schemeClr val="accent4">
                    <a:lumMod val="60000"/>
                    <a:lumOff val="40000"/>
                  </a:schemeClr>
                </a:gs>
                <a:gs pos="100000">
                  <a:schemeClr val="accent4">
                    <a:lumMod val="40000"/>
                    <a:lumOff val="60000"/>
                    <a:alpha val="0"/>
                  </a:schemeClr>
                </a:gs>
              </a:gsLst>
              <a:lin ang="0" scaled="0"/>
            </a:gradFill>
            <a:prstDash val="solid"/>
            <a:round/>
            <a:headEnd type="none" w="med" len="med"/>
            <a:tailEnd type="none" w="med" len="med"/>
          </a:ln>
          <a:effectLst>
            <a:outerShdw blurRad="50800" dist="38100" algn="l" rotWithShape="0">
              <a:schemeClr val="accent4">
                <a:lumMod val="20000"/>
                <a:lumOff val="80000"/>
              </a:schemeClr>
            </a:outerShdw>
          </a:effectLst>
        </p:spPr>
      </p:cxnSp>
      <p:pic>
        <p:nvPicPr>
          <p:cNvPr id="7" name="Picture 6">
            <a:extLst>
              <a:ext uri="{FF2B5EF4-FFF2-40B4-BE49-F238E27FC236}">
                <a16:creationId xmlns:a16="http://schemas.microsoft.com/office/drawing/2014/main" id="{D43036F9-627C-3148-884A-4AA691F04749}"/>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r="3940"/>
          <a:stretch/>
        </p:blipFill>
        <p:spPr>
          <a:xfrm>
            <a:off x="10013894" y="572078"/>
            <a:ext cx="1274495" cy="465533"/>
          </a:xfrm>
          <a:prstGeom prst="rect">
            <a:avLst/>
          </a:prstGeom>
        </p:spPr>
      </p:pic>
      <p:sp>
        <p:nvSpPr>
          <p:cNvPr id="5" name="Subtitle 4">
            <a:extLst>
              <a:ext uri="{FF2B5EF4-FFF2-40B4-BE49-F238E27FC236}">
                <a16:creationId xmlns:a16="http://schemas.microsoft.com/office/drawing/2014/main" id="{9D5B1DB9-AC51-4076-9212-009D5899B22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79196370"/>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8" cy="6853730"/>
          </a:xfrm>
          <a:prstGeom prst="rect">
            <a:avLst/>
          </a:prstGeom>
        </p:spPr>
      </p:pic>
      <p:sp>
        <p:nvSpPr>
          <p:cNvPr id="9" name="Rectangle 8">
            <a:extLst>
              <a:ext uri="{FF2B5EF4-FFF2-40B4-BE49-F238E27FC236}">
                <a16:creationId xmlns:a16="http://schemas.microsoft.com/office/drawing/2014/main" id="{5E6AFF53-5F63-524C-999D-2C3099CA06AF}"/>
              </a:ext>
            </a:extLst>
          </p:cNvPr>
          <p:cNvSpPr/>
          <p:nvPr/>
        </p:nvSpPr>
        <p:spPr bwMode="auto">
          <a:xfrm>
            <a:off x="4068306" y="2526225"/>
            <a:ext cx="8123694" cy="4331776"/>
          </a:xfrm>
          <a:prstGeom prst="rect">
            <a:avLst/>
          </a:prstGeom>
          <a:gradFill flip="none" rotWithShape="1">
            <a:gsLst>
              <a:gs pos="0">
                <a:srgbClr val="1725EC">
                  <a:alpha val="35000"/>
                </a:srgbClr>
              </a:gs>
              <a:gs pos="45000">
                <a:srgbClr val="002060">
                  <a:lumMod val="60000"/>
                  <a:lumOff val="40000"/>
                  <a:alpha val="0"/>
                </a:srgbClr>
              </a:gs>
            </a:gsLst>
            <a:lin ang="135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 name="Title 3">
            <a:extLst>
              <a:ext uri="{FF2B5EF4-FFF2-40B4-BE49-F238E27FC236}">
                <a16:creationId xmlns:a16="http://schemas.microsoft.com/office/drawing/2014/main" id="{A974BE4A-351D-C94A-8D44-D96B278C44B7}"/>
              </a:ext>
            </a:extLst>
          </p:cNvPr>
          <p:cNvSpPr>
            <a:spLocks noGrp="1"/>
          </p:cNvSpPr>
          <p:nvPr>
            <p:ph type="ctrTitle"/>
          </p:nvPr>
        </p:nvSpPr>
        <p:spPr>
          <a:xfrm>
            <a:off x="1601532" y="2296828"/>
            <a:ext cx="7799919" cy="914400"/>
          </a:xfrm>
        </p:spPr>
        <p:txBody>
          <a:bodyPr/>
          <a:lstStyle/>
          <a:p>
            <a:r>
              <a:rPr lang="en-US" sz="4000" b="0" dirty="0"/>
              <a:t>Getting Started</a:t>
            </a:r>
            <a:endParaRPr lang="en-US" sz="4000" dirty="0"/>
          </a:p>
        </p:txBody>
      </p:sp>
      <p:cxnSp>
        <p:nvCxnSpPr>
          <p:cNvPr id="10" name="Straight Connector 9">
            <a:extLst>
              <a:ext uri="{FF2B5EF4-FFF2-40B4-BE49-F238E27FC236}">
                <a16:creationId xmlns:a16="http://schemas.microsoft.com/office/drawing/2014/main" id="{7C492437-CEFB-5B4F-B4DB-B6975A65F7EC}"/>
              </a:ext>
            </a:extLst>
          </p:cNvPr>
          <p:cNvCxnSpPr/>
          <p:nvPr/>
        </p:nvCxnSpPr>
        <p:spPr bwMode="auto">
          <a:xfrm>
            <a:off x="1452832" y="3293912"/>
            <a:ext cx="5775158" cy="0"/>
          </a:xfrm>
          <a:prstGeom prst="line">
            <a:avLst/>
          </a:prstGeom>
          <a:noFill/>
          <a:ln w="3175" cap="flat" cmpd="sng" algn="ctr">
            <a:gradFill>
              <a:gsLst>
                <a:gs pos="0">
                  <a:schemeClr val="accent4">
                    <a:lumMod val="40000"/>
                    <a:lumOff val="60000"/>
                    <a:alpha val="0"/>
                  </a:schemeClr>
                </a:gs>
                <a:gs pos="15000">
                  <a:schemeClr val="accent4">
                    <a:lumMod val="60000"/>
                    <a:lumOff val="40000"/>
                  </a:schemeClr>
                </a:gs>
                <a:gs pos="67000">
                  <a:schemeClr val="accent4">
                    <a:lumMod val="60000"/>
                    <a:lumOff val="40000"/>
                  </a:schemeClr>
                </a:gs>
                <a:gs pos="100000">
                  <a:schemeClr val="accent4">
                    <a:lumMod val="40000"/>
                    <a:lumOff val="60000"/>
                    <a:alpha val="0"/>
                  </a:schemeClr>
                </a:gs>
              </a:gsLst>
              <a:lin ang="0" scaled="0"/>
            </a:gradFill>
            <a:prstDash val="solid"/>
            <a:round/>
            <a:headEnd type="none" w="med" len="med"/>
            <a:tailEnd type="none" w="med" len="med"/>
          </a:ln>
          <a:effectLst>
            <a:outerShdw blurRad="50800" dist="38100" algn="l" rotWithShape="0">
              <a:schemeClr val="accent4">
                <a:lumMod val="20000"/>
                <a:lumOff val="80000"/>
              </a:schemeClr>
            </a:outerShdw>
          </a:effectLst>
        </p:spPr>
      </p:cxnSp>
      <p:pic>
        <p:nvPicPr>
          <p:cNvPr id="7" name="Picture 6">
            <a:extLst>
              <a:ext uri="{FF2B5EF4-FFF2-40B4-BE49-F238E27FC236}">
                <a16:creationId xmlns:a16="http://schemas.microsoft.com/office/drawing/2014/main" id="{D43036F9-627C-3148-884A-4AA691F04749}"/>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r="3940"/>
          <a:stretch/>
        </p:blipFill>
        <p:spPr>
          <a:xfrm>
            <a:off x="10013894" y="572078"/>
            <a:ext cx="1274495" cy="465533"/>
          </a:xfrm>
          <a:prstGeom prst="rect">
            <a:avLst/>
          </a:prstGeom>
        </p:spPr>
      </p:pic>
      <p:sp>
        <p:nvSpPr>
          <p:cNvPr id="5" name="Subtitle 4">
            <a:extLst>
              <a:ext uri="{FF2B5EF4-FFF2-40B4-BE49-F238E27FC236}">
                <a16:creationId xmlns:a16="http://schemas.microsoft.com/office/drawing/2014/main" id="{9D5B1DB9-AC51-4076-9212-009D5899B22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651503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6074DF6-234B-42DA-8378-025EAA6FE774}"/>
              </a:ext>
            </a:extLst>
          </p:cNvPr>
          <p:cNvGrpSpPr/>
          <p:nvPr/>
        </p:nvGrpSpPr>
        <p:grpSpPr>
          <a:xfrm>
            <a:off x="-1" y="-130629"/>
            <a:ext cx="12331337" cy="7000204"/>
            <a:chOff x="0" y="0"/>
            <a:chExt cx="12192000" cy="6858000"/>
          </a:xfrm>
        </p:grpSpPr>
        <p:pic>
          <p:nvPicPr>
            <p:cNvPr id="8" name="Picture 7">
              <a:extLst>
                <a:ext uri="{FF2B5EF4-FFF2-40B4-BE49-F238E27FC236}">
                  <a16:creationId xmlns:a16="http://schemas.microsoft.com/office/drawing/2014/main" id="{2C046D69-5655-46A7-9228-DC5BE4FFFC88}"/>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511154B4-DC46-4EF5-A7F5-AC833958F9B4}"/>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pic>
        <p:nvPicPr>
          <p:cNvPr id="4" name="Picture 3">
            <a:extLst>
              <a:ext uri="{FF2B5EF4-FFF2-40B4-BE49-F238E27FC236}">
                <a16:creationId xmlns:a16="http://schemas.microsoft.com/office/drawing/2014/main" id="{1A9C2C87-7CE1-48DB-8AF5-08D3F1BF544C}"/>
              </a:ext>
            </a:extLst>
          </p:cNvPr>
          <p:cNvPicPr>
            <a:picLocks noChangeAspect="1"/>
          </p:cNvPicPr>
          <p:nvPr/>
        </p:nvPicPr>
        <p:blipFill>
          <a:blip r:embed="rId4"/>
          <a:stretch>
            <a:fillRect/>
          </a:stretch>
        </p:blipFill>
        <p:spPr>
          <a:xfrm>
            <a:off x="-1596114" y="139710"/>
            <a:ext cx="12259743" cy="6578580"/>
          </a:xfrm>
          <a:prstGeom prst="rect">
            <a:avLst/>
          </a:prstGeom>
        </p:spPr>
      </p:pic>
      <p:pic>
        <p:nvPicPr>
          <p:cNvPr id="2" name="Picture 1">
            <a:extLst>
              <a:ext uri="{FF2B5EF4-FFF2-40B4-BE49-F238E27FC236}">
                <a16:creationId xmlns:a16="http://schemas.microsoft.com/office/drawing/2014/main" id="{0B576424-BE3A-4F89-AF1A-6E34FCF64DAD}"/>
              </a:ext>
            </a:extLst>
          </p:cNvPr>
          <p:cNvPicPr>
            <a:picLocks noChangeAspect="1"/>
          </p:cNvPicPr>
          <p:nvPr/>
        </p:nvPicPr>
        <p:blipFill rotWithShape="1">
          <a:blip r:embed="rId5"/>
          <a:srcRect t="10714"/>
          <a:stretch/>
        </p:blipFill>
        <p:spPr>
          <a:xfrm>
            <a:off x="6125110" y="428263"/>
            <a:ext cx="6134632" cy="3796755"/>
          </a:xfrm>
          <a:prstGeom prst="rect">
            <a:avLst/>
          </a:prstGeom>
        </p:spPr>
      </p:pic>
      <p:pic>
        <p:nvPicPr>
          <p:cNvPr id="3" name="Picture 2">
            <a:extLst>
              <a:ext uri="{FF2B5EF4-FFF2-40B4-BE49-F238E27FC236}">
                <a16:creationId xmlns:a16="http://schemas.microsoft.com/office/drawing/2014/main" id="{6693DB85-21E1-4980-B540-3C209C5EA67E}"/>
              </a:ext>
            </a:extLst>
          </p:cNvPr>
          <p:cNvPicPr>
            <a:picLocks noChangeAspect="1"/>
          </p:cNvPicPr>
          <p:nvPr/>
        </p:nvPicPr>
        <p:blipFill>
          <a:blip r:embed="rId6"/>
          <a:stretch>
            <a:fillRect/>
          </a:stretch>
        </p:blipFill>
        <p:spPr>
          <a:xfrm>
            <a:off x="8904014" y="3663077"/>
            <a:ext cx="3287986" cy="3019360"/>
          </a:xfrm>
          <a:prstGeom prst="rect">
            <a:avLst/>
          </a:prstGeom>
        </p:spPr>
      </p:pic>
      <p:cxnSp>
        <p:nvCxnSpPr>
          <p:cNvPr id="6" name="Straight Arrow Connector 5">
            <a:extLst>
              <a:ext uri="{FF2B5EF4-FFF2-40B4-BE49-F238E27FC236}">
                <a16:creationId xmlns:a16="http://schemas.microsoft.com/office/drawing/2014/main" id="{F3D98DBD-8933-4C6C-8E4F-10E1F0201294}"/>
              </a:ext>
            </a:extLst>
          </p:cNvPr>
          <p:cNvCxnSpPr>
            <a:cxnSpLocks/>
          </p:cNvCxnSpPr>
          <p:nvPr/>
        </p:nvCxnSpPr>
        <p:spPr bwMode="auto">
          <a:xfrm flipV="1">
            <a:off x="4939990" y="2604305"/>
            <a:ext cx="2398359" cy="1271154"/>
          </a:xfrm>
          <a:prstGeom prst="straightConnector1">
            <a:avLst/>
          </a:prstGeom>
          <a:noFill/>
          <a:ln w="3175" cap="flat" cmpd="sng" algn="ctr">
            <a:solidFill>
              <a:srgbClr val="FF6600"/>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0A22B754-88D8-4E71-98B7-270190F3D270}"/>
              </a:ext>
            </a:extLst>
          </p:cNvPr>
          <p:cNvCxnSpPr>
            <a:cxnSpLocks/>
          </p:cNvCxnSpPr>
          <p:nvPr/>
        </p:nvCxnSpPr>
        <p:spPr bwMode="auto">
          <a:xfrm>
            <a:off x="5486400" y="4513571"/>
            <a:ext cx="3414532" cy="1019128"/>
          </a:xfrm>
          <a:prstGeom prst="straightConnector1">
            <a:avLst/>
          </a:prstGeom>
          <a:noFill/>
          <a:ln w="3175" cap="flat" cmpd="sng" algn="ctr">
            <a:solidFill>
              <a:srgbClr val="FF6600"/>
            </a:solidFill>
            <a:prstDash val="solid"/>
            <a:round/>
            <a:headEnd type="none" w="med" len="med"/>
            <a:tailEnd type="triangle"/>
          </a:ln>
          <a:effectLst/>
        </p:spPr>
      </p:cxnSp>
    </p:spTree>
    <p:extLst>
      <p:ext uri="{BB962C8B-B14F-4D97-AF65-F5344CB8AC3E}">
        <p14:creationId xmlns:p14="http://schemas.microsoft.com/office/powerpoint/2010/main" val="201601921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914401" y="3167143"/>
            <a:ext cx="8221903" cy="307777"/>
          </a:xfrm>
        </p:spPr>
        <p:txBody>
          <a:bodyPr/>
          <a:lstStyle/>
          <a:p>
            <a:pPr>
              <a:buClr>
                <a:srgbClr val="00B9F2">
                  <a:lumMod val="60000"/>
                  <a:lumOff val="40000"/>
                </a:srgbClr>
              </a:buClr>
            </a:pPr>
            <a:r>
              <a:rPr lang="en-US" sz="2000" b="0" dirty="0">
                <a:solidFill>
                  <a:srgbClr val="007AC2"/>
                </a:solidFill>
              </a:rPr>
              <a:t>Username is first initial + last name + 21 (example: jdoe21) </a:t>
            </a:r>
          </a:p>
        </p:txBody>
      </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914400" y="1894628"/>
            <a:ext cx="8683723" cy="1231106"/>
          </a:xfrm>
        </p:spPr>
        <p:txBody>
          <a:bodyPr/>
          <a:lstStyle/>
          <a:p>
            <a:r>
              <a:rPr lang="en-US" sz="4000" b="0" dirty="0"/>
              <a:t>Exercise: Logging Into the Application (5 mins)</a:t>
            </a:r>
            <a:endParaRPr lang="en-US" sz="4000"/>
          </a:p>
        </p:txBody>
      </p:sp>
    </p:spTree>
    <p:extLst>
      <p:ext uri="{BB962C8B-B14F-4D97-AF65-F5344CB8AC3E}">
        <p14:creationId xmlns:p14="http://schemas.microsoft.com/office/powerpoint/2010/main" val="1836429032"/>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914401" y="3167143"/>
            <a:ext cx="8221903" cy="307777"/>
          </a:xfrm>
        </p:spPr>
        <p:txBody>
          <a:bodyPr/>
          <a:lstStyle/>
          <a:p>
            <a:pPr>
              <a:buClr>
                <a:srgbClr val="00B9F2">
                  <a:lumMod val="60000"/>
                  <a:lumOff val="40000"/>
                </a:srgbClr>
              </a:buClr>
            </a:pPr>
            <a:endParaRPr lang="en-US" sz="2000" b="0" dirty="0">
              <a:solidFill>
                <a:srgbClr val="007AC2">
                  <a:lumMod val="60000"/>
                  <a:lumOff val="40000"/>
                </a:srgbClr>
              </a:solidFill>
            </a:endParaRPr>
          </a:p>
        </p:txBody>
      </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914400" y="2510181"/>
            <a:ext cx="8683723" cy="615553"/>
          </a:xfrm>
        </p:spPr>
        <p:txBody>
          <a:bodyPr/>
          <a:lstStyle/>
          <a:p>
            <a:pPr algn="l"/>
            <a:r>
              <a:rPr lang="en-US" sz="4000" b="0" dirty="0"/>
              <a:t>Create a Plan</a:t>
            </a:r>
            <a:endParaRPr lang="en-US" sz="4000" dirty="0"/>
          </a:p>
        </p:txBody>
      </p:sp>
    </p:spTree>
    <p:extLst>
      <p:ext uri="{BB962C8B-B14F-4D97-AF65-F5344CB8AC3E}">
        <p14:creationId xmlns:p14="http://schemas.microsoft.com/office/powerpoint/2010/main" val="1206808273"/>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Creating Plans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713027" cy="4346576"/>
          </a:xfrm>
          <a:prstGeom prst="rect">
            <a:avLst/>
          </a:prstGeom>
        </p:spPr>
        <p:txBody>
          <a:bodyPr lIns="91440" tIns="45720" rIns="91440" bIns="45720" numCol="2" anchor="t"/>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175895" indent="-175895">
              <a:buClr>
                <a:srgbClr val="00B9F2">
                  <a:lumMod val="60000"/>
                  <a:lumOff val="40000"/>
                </a:srgbClr>
              </a:buClr>
            </a:pPr>
            <a:r>
              <a:rPr lang="en-US" b="0" dirty="0">
                <a:solidFill>
                  <a:prstClr val="white"/>
                </a:solidFill>
              </a:rPr>
              <a:t>Open Plan dialog</a:t>
            </a:r>
            <a:endParaRPr lang="en-US" dirty="0"/>
          </a:p>
          <a:p>
            <a:pPr lvl="1" indent="-173355">
              <a:buClr>
                <a:srgbClr val="00B9F2">
                  <a:lumMod val="60000"/>
                  <a:lumOff val="40000"/>
                </a:srgbClr>
              </a:buClr>
            </a:pPr>
            <a:r>
              <a:rPr lang="en-US" b="0" dirty="0">
                <a:solidFill>
                  <a:prstClr val="white"/>
                </a:solidFill>
              </a:rPr>
              <a:t>Recent plans</a:t>
            </a:r>
          </a:p>
          <a:p>
            <a:pPr marL="795020" lvl="2" indent="-173355">
              <a:buClr>
                <a:srgbClr val="00B9F2">
                  <a:lumMod val="60000"/>
                  <a:lumOff val="40000"/>
                </a:srgbClr>
              </a:buClr>
            </a:pPr>
            <a:r>
              <a:rPr lang="en-US" b="0" dirty="0">
                <a:solidFill>
                  <a:prstClr val="white"/>
                </a:solidFill>
              </a:rPr>
              <a:t>Plans you have opened lately</a:t>
            </a:r>
          </a:p>
          <a:p>
            <a:pPr lvl="1" indent="-173355">
              <a:buClr>
                <a:srgbClr val="00B9F2">
                  <a:lumMod val="60000"/>
                  <a:lumOff val="40000"/>
                </a:srgbClr>
              </a:buClr>
            </a:pPr>
            <a:r>
              <a:rPr lang="en-US" b="0" dirty="0"/>
              <a:t>My plans</a:t>
            </a:r>
          </a:p>
          <a:p>
            <a:pPr marL="795020" lvl="2" indent="-173355">
              <a:buClr>
                <a:srgbClr val="5ED9FF"/>
              </a:buClr>
            </a:pPr>
            <a:r>
              <a:rPr lang="en-US" b="0" dirty="0"/>
              <a:t>Plans</a:t>
            </a:r>
            <a:r>
              <a:rPr lang="en-US" b="0" dirty="0">
                <a:ea typeface="+mn-lt"/>
                <a:cs typeface="+mn-lt"/>
              </a:rPr>
              <a:t> you have created</a:t>
            </a:r>
            <a:endParaRPr lang="en-US" b="0" dirty="0"/>
          </a:p>
          <a:p>
            <a:pPr lvl="1" indent="-173355">
              <a:buClr>
                <a:srgbClr val="00B9F2">
                  <a:lumMod val="60000"/>
                  <a:lumOff val="40000"/>
                </a:srgbClr>
              </a:buClr>
            </a:pPr>
            <a:r>
              <a:rPr lang="en-US" b="0" dirty="0"/>
              <a:t>Shared plans</a:t>
            </a:r>
          </a:p>
          <a:p>
            <a:pPr marL="795020" lvl="2" indent="-173355">
              <a:buClr>
                <a:srgbClr val="5ED9FF"/>
              </a:buClr>
            </a:pPr>
            <a:r>
              <a:rPr lang="en-US" b="0" dirty="0">
                <a:ea typeface="+mn-lt"/>
                <a:cs typeface="+mn-lt"/>
              </a:rPr>
              <a:t>Plans shared with groups that you are a</a:t>
            </a:r>
            <a:endParaRPr lang="en-US" b="0" dirty="0"/>
          </a:p>
          <a:p>
            <a:pPr marL="621665" lvl="2" indent="0">
              <a:buClr>
                <a:srgbClr val="5ED9FF"/>
              </a:buClr>
              <a:buNone/>
            </a:pPr>
            <a:r>
              <a:rPr lang="en-US" b="0" dirty="0"/>
              <a:t>    member of or plans shared with everyone</a:t>
            </a:r>
          </a:p>
          <a:p>
            <a:pPr lvl="1" indent="-173355">
              <a:buClr>
                <a:srgbClr val="00B9F2">
                  <a:lumMod val="60000"/>
                  <a:lumOff val="40000"/>
                </a:srgbClr>
              </a:buClr>
            </a:pPr>
            <a:endParaRPr lang="en-US" b="0" dirty="0">
              <a:solidFill>
                <a:prstClr val="white"/>
              </a:solidFill>
            </a:endParaRPr>
          </a:p>
          <a:p>
            <a:pPr lvl="1" indent="-173355">
              <a:buClr>
                <a:srgbClr val="5ED9FF"/>
              </a:buClr>
            </a:pPr>
            <a:endParaRPr lang="en-US" b="0" dirty="0"/>
          </a:p>
          <a:p>
            <a:pPr marL="175895" indent="-175895">
              <a:buClr>
                <a:srgbClr val="00B9F2">
                  <a:lumMod val="60000"/>
                  <a:lumOff val="40000"/>
                </a:srgbClr>
              </a:buClr>
            </a:pPr>
            <a:r>
              <a:rPr lang="en-US" b="0" dirty="0"/>
              <a:t>Users also have the option to bring in existing local plans and import plans</a:t>
            </a:r>
          </a:p>
          <a:p>
            <a:pPr marL="175895" indent="-175895"/>
            <a:endParaRPr lang="en-US" b="0" dirty="0"/>
          </a:p>
        </p:txBody>
      </p:sp>
      <p:pic>
        <p:nvPicPr>
          <p:cNvPr id="8" name="Picture 7">
            <a:extLst>
              <a:ext uri="{FF2B5EF4-FFF2-40B4-BE49-F238E27FC236}">
                <a16:creationId xmlns:a16="http://schemas.microsoft.com/office/drawing/2014/main" id="{A1487C1C-2F8A-4F05-BF48-88B350431340}"/>
              </a:ext>
            </a:extLst>
          </p:cNvPr>
          <p:cNvPicPr>
            <a:picLocks noChangeAspect="1"/>
          </p:cNvPicPr>
          <p:nvPr/>
        </p:nvPicPr>
        <p:blipFill>
          <a:blip r:embed="rId4"/>
          <a:stretch>
            <a:fillRect/>
          </a:stretch>
        </p:blipFill>
        <p:spPr>
          <a:xfrm>
            <a:off x="5729796" y="1825604"/>
            <a:ext cx="6116969" cy="3206791"/>
          </a:xfrm>
          <a:prstGeom prst="rect">
            <a:avLst/>
          </a:prstGeom>
        </p:spPr>
      </p:pic>
    </p:spTree>
    <p:extLst>
      <p:ext uri="{BB962C8B-B14F-4D97-AF65-F5344CB8AC3E}">
        <p14:creationId xmlns:p14="http://schemas.microsoft.com/office/powerpoint/2010/main" val="47271022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1019" y="-1"/>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a:solidFill>
                    <a:srgbClr val="000000"/>
                  </a:solidFill>
                  <a:latin typeface="Arial" charset="0"/>
                  <a:ea typeface="ＭＳ Ｐゴシック" pitchFamily="16" charset="-128"/>
                  <a:cs typeface="ＭＳ Ｐゴシック" pitchFamily="-97" charset="-128"/>
                </a:rPr>
                <a:t>Nom</a:t>
              </a:r>
            </a:p>
          </p:txBody>
        </p:sp>
      </p:grpSp>
      <p:pic>
        <p:nvPicPr>
          <p:cNvPr id="8" name="Picture 7">
            <a:extLst>
              <a:ext uri="{FF2B5EF4-FFF2-40B4-BE49-F238E27FC236}">
                <a16:creationId xmlns:a16="http://schemas.microsoft.com/office/drawing/2014/main" id="{D47486AE-157A-4DFD-8583-97D687302CB3}"/>
              </a:ext>
            </a:extLst>
          </p:cNvPr>
          <p:cNvPicPr>
            <a:picLocks noChangeAspect="1"/>
          </p:cNvPicPr>
          <p:nvPr/>
        </p:nvPicPr>
        <p:blipFill>
          <a:blip r:embed="rId4"/>
          <a:stretch>
            <a:fillRect/>
          </a:stretch>
        </p:blipFill>
        <p:spPr>
          <a:xfrm>
            <a:off x="2445478" y="441329"/>
            <a:ext cx="7039897" cy="5789567"/>
          </a:xfrm>
          <a:prstGeom prst="rect">
            <a:avLst/>
          </a:prstGeom>
        </p:spPr>
      </p:pic>
      <p:cxnSp>
        <p:nvCxnSpPr>
          <p:cNvPr id="13" name="Straight Connector 12">
            <a:extLst>
              <a:ext uri="{FF2B5EF4-FFF2-40B4-BE49-F238E27FC236}">
                <a16:creationId xmlns:a16="http://schemas.microsoft.com/office/drawing/2014/main" id="{A328CF82-3E55-4201-9A30-F2ED8A48D3EF}"/>
              </a:ext>
            </a:extLst>
          </p:cNvPr>
          <p:cNvCxnSpPr/>
          <p:nvPr/>
        </p:nvCxnSpPr>
        <p:spPr bwMode="auto">
          <a:xfrm>
            <a:off x="5242560" y="1182624"/>
            <a:ext cx="4389120" cy="0"/>
          </a:xfrm>
          <a:prstGeom prst="line">
            <a:avLst/>
          </a:prstGeom>
          <a:noFill/>
          <a:ln w="3175" cap="flat" cmpd="sng" algn="ctr">
            <a:solidFill>
              <a:srgbClr val="FF6600"/>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01B61CA6-422C-4046-A936-920E76AC868B}"/>
              </a:ext>
            </a:extLst>
          </p:cNvPr>
          <p:cNvSpPr txBox="1"/>
          <p:nvPr/>
        </p:nvSpPr>
        <p:spPr>
          <a:xfrm>
            <a:off x="9775450" y="1085088"/>
            <a:ext cx="1979151" cy="646176"/>
          </a:xfrm>
          <a:prstGeom prst="rect">
            <a:avLst/>
          </a:prstGeom>
          <a:noFill/>
          <a:effectLst/>
        </p:spPr>
        <p:txBody>
          <a:bodyPr wrap="square" lIns="0" tIns="0" rIns="0" bIns="0" rtlCol="0">
            <a:noAutofit/>
          </a:bodyPr>
          <a:lstStyle/>
          <a:p>
            <a:pPr algn="l" eaLnBrk="0" hangingPunct="0">
              <a:lnSpc>
                <a:spcPts val="1800"/>
              </a:lnSpc>
            </a:pPr>
            <a:r>
              <a:rPr lang="en-US" sz="1400" b="1" dirty="0">
                <a:ea typeface="+mn-ea"/>
                <a:cs typeface="+mn-cs"/>
              </a:rPr>
              <a:t>Nomenclature change</a:t>
            </a:r>
          </a:p>
        </p:txBody>
      </p:sp>
      <p:cxnSp>
        <p:nvCxnSpPr>
          <p:cNvPr id="16" name="Straight Connector 15">
            <a:extLst>
              <a:ext uri="{FF2B5EF4-FFF2-40B4-BE49-F238E27FC236}">
                <a16:creationId xmlns:a16="http://schemas.microsoft.com/office/drawing/2014/main" id="{5342CC2E-DDA7-4561-9C62-22D34E8FEAA2}"/>
              </a:ext>
            </a:extLst>
          </p:cNvPr>
          <p:cNvCxnSpPr>
            <a:cxnSpLocks/>
          </p:cNvCxnSpPr>
          <p:nvPr/>
        </p:nvCxnSpPr>
        <p:spPr bwMode="auto">
          <a:xfrm flipH="1">
            <a:off x="2009098" y="1731264"/>
            <a:ext cx="709718" cy="646176"/>
          </a:xfrm>
          <a:prstGeom prst="line">
            <a:avLst/>
          </a:prstGeom>
          <a:noFill/>
          <a:ln w="3175" cap="flat" cmpd="sng" algn="ctr">
            <a:solidFill>
              <a:srgbClr val="FF6600"/>
            </a:solidFill>
            <a:prstDash val="solid"/>
            <a:round/>
            <a:headEnd type="none" w="med" len="med"/>
            <a:tailEnd type="none" w="med" len="med"/>
          </a:ln>
          <a:effectLst/>
        </p:spPr>
      </p:cxnSp>
      <p:sp>
        <p:nvSpPr>
          <p:cNvPr id="17" name="TextBox 16">
            <a:extLst>
              <a:ext uri="{FF2B5EF4-FFF2-40B4-BE49-F238E27FC236}">
                <a16:creationId xmlns:a16="http://schemas.microsoft.com/office/drawing/2014/main" id="{C5C3904A-29EE-4166-9441-B26900194747}"/>
              </a:ext>
            </a:extLst>
          </p:cNvPr>
          <p:cNvSpPr txBox="1"/>
          <p:nvPr/>
        </p:nvSpPr>
        <p:spPr>
          <a:xfrm>
            <a:off x="247889" y="2279904"/>
            <a:ext cx="975360" cy="914400"/>
          </a:xfrm>
          <a:prstGeom prst="rect">
            <a:avLst/>
          </a:prstGeom>
          <a:noFill/>
          <a:effectLst/>
        </p:spPr>
        <p:txBody>
          <a:bodyPr wrap="none" lIns="0" tIns="0" rIns="0" bIns="0" rtlCol="0">
            <a:noAutofit/>
          </a:bodyPr>
          <a:lstStyle/>
          <a:p>
            <a:pPr algn="l" eaLnBrk="0" hangingPunct="0">
              <a:lnSpc>
                <a:spcPts val="1800"/>
              </a:lnSpc>
            </a:pPr>
            <a:r>
              <a:rPr lang="en-US" sz="1400" b="1" dirty="0">
                <a:ea typeface="+mn-ea"/>
                <a:cs typeface="+mn-cs"/>
              </a:rPr>
              <a:t>Can be changed later</a:t>
            </a:r>
          </a:p>
        </p:txBody>
      </p:sp>
      <p:cxnSp>
        <p:nvCxnSpPr>
          <p:cNvPr id="20" name="Straight Connector 19">
            <a:extLst>
              <a:ext uri="{FF2B5EF4-FFF2-40B4-BE49-F238E27FC236}">
                <a16:creationId xmlns:a16="http://schemas.microsoft.com/office/drawing/2014/main" id="{C155B842-F011-431E-8495-2DFBD4C61D06}"/>
              </a:ext>
            </a:extLst>
          </p:cNvPr>
          <p:cNvCxnSpPr/>
          <p:nvPr/>
        </p:nvCxnSpPr>
        <p:spPr bwMode="auto">
          <a:xfrm>
            <a:off x="8034528" y="1828800"/>
            <a:ext cx="2109216" cy="908304"/>
          </a:xfrm>
          <a:prstGeom prst="line">
            <a:avLst/>
          </a:prstGeom>
          <a:noFill/>
          <a:ln w="3175" cap="flat" cmpd="sng" algn="ctr">
            <a:solidFill>
              <a:srgbClr val="FF6600"/>
            </a:solidFill>
            <a:prstDash val="solid"/>
            <a:round/>
            <a:headEnd type="none" w="med" len="med"/>
            <a:tailEnd type="none" w="med" len="med"/>
          </a:ln>
          <a:effectLst/>
        </p:spPr>
      </p:cxnSp>
      <p:sp>
        <p:nvSpPr>
          <p:cNvPr id="21" name="TextBox 20">
            <a:extLst>
              <a:ext uri="{FF2B5EF4-FFF2-40B4-BE49-F238E27FC236}">
                <a16:creationId xmlns:a16="http://schemas.microsoft.com/office/drawing/2014/main" id="{BE434649-DE28-45C6-8119-A295B9B31A5A}"/>
              </a:ext>
            </a:extLst>
          </p:cNvPr>
          <p:cNvSpPr txBox="1"/>
          <p:nvPr/>
        </p:nvSpPr>
        <p:spPr>
          <a:xfrm>
            <a:off x="10411968" y="2737104"/>
            <a:ext cx="1517866" cy="691896"/>
          </a:xfrm>
          <a:prstGeom prst="rect">
            <a:avLst/>
          </a:prstGeom>
          <a:noFill/>
          <a:effectLst/>
        </p:spPr>
        <p:txBody>
          <a:bodyPr wrap="square" lIns="0" tIns="0" rIns="0" bIns="0" rtlCol="0">
            <a:noAutofit/>
          </a:bodyPr>
          <a:lstStyle/>
          <a:p>
            <a:pPr algn="l" eaLnBrk="0" hangingPunct="0">
              <a:lnSpc>
                <a:spcPts val="1800"/>
              </a:lnSpc>
            </a:pPr>
            <a:r>
              <a:rPr lang="en-US" sz="1400" b="1" dirty="0"/>
              <a:t>Cannot be changed from within a plan</a:t>
            </a:r>
            <a:endParaRPr lang="en-US" sz="1400" b="1" dirty="0">
              <a:ea typeface="+mn-ea"/>
              <a:cs typeface="+mn-cs"/>
            </a:endParaRPr>
          </a:p>
        </p:txBody>
      </p:sp>
      <p:pic>
        <p:nvPicPr>
          <p:cNvPr id="3" name="Picture 2">
            <a:extLst>
              <a:ext uri="{FF2B5EF4-FFF2-40B4-BE49-F238E27FC236}">
                <a16:creationId xmlns:a16="http://schemas.microsoft.com/office/drawing/2014/main" id="{36C61C9C-8091-4007-9D07-C23A1EA80FF4}"/>
              </a:ext>
            </a:extLst>
          </p:cNvPr>
          <p:cNvPicPr>
            <a:picLocks noChangeAspect="1"/>
          </p:cNvPicPr>
          <p:nvPr/>
        </p:nvPicPr>
        <p:blipFill>
          <a:blip r:embed="rId5"/>
          <a:stretch>
            <a:fillRect/>
          </a:stretch>
        </p:blipFill>
        <p:spPr>
          <a:xfrm>
            <a:off x="6669100" y="5772912"/>
            <a:ext cx="5146634" cy="8717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3468898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pic>
        <p:nvPicPr>
          <p:cNvPr id="3" name="Picture 2">
            <a:extLst>
              <a:ext uri="{FF2B5EF4-FFF2-40B4-BE49-F238E27FC236}">
                <a16:creationId xmlns:a16="http://schemas.microsoft.com/office/drawing/2014/main" id="{FB3540B3-6367-4CA5-AD00-F57D34C903EB}"/>
              </a:ext>
            </a:extLst>
          </p:cNvPr>
          <p:cNvPicPr>
            <a:picLocks noChangeAspect="1"/>
          </p:cNvPicPr>
          <p:nvPr/>
        </p:nvPicPr>
        <p:blipFill>
          <a:blip r:embed="rId4"/>
          <a:stretch>
            <a:fillRect/>
          </a:stretch>
        </p:blipFill>
        <p:spPr>
          <a:xfrm>
            <a:off x="3310414" y="73834"/>
            <a:ext cx="5571171" cy="6494393"/>
          </a:xfrm>
          <a:prstGeom prst="rect">
            <a:avLst/>
          </a:prstGeom>
        </p:spPr>
      </p:pic>
      <p:sp>
        <p:nvSpPr>
          <p:cNvPr id="10" name="Text Placeholder 9">
            <a:extLst>
              <a:ext uri="{FF2B5EF4-FFF2-40B4-BE49-F238E27FC236}">
                <a16:creationId xmlns:a16="http://schemas.microsoft.com/office/drawing/2014/main" id="{F07A4585-58B5-4EC2-97FA-AC25482A4742}"/>
              </a:ext>
            </a:extLst>
          </p:cNvPr>
          <p:cNvSpPr>
            <a:spLocks noGrp="1"/>
          </p:cNvSpPr>
          <p:nvPr>
            <p:ph type="body" idx="1"/>
          </p:nvPr>
        </p:nvSpPr>
        <p:spPr>
          <a:xfrm>
            <a:off x="12338305" y="6398950"/>
            <a:ext cx="8221903" cy="338554"/>
          </a:xfrm>
        </p:spPr>
        <p:txBody>
          <a:bodyPr/>
          <a:lstStyle/>
          <a:p>
            <a:endParaRPr lang="en-US"/>
          </a:p>
        </p:txBody>
      </p:sp>
      <p:sp>
        <p:nvSpPr>
          <p:cNvPr id="11" name="TextBox 10">
            <a:extLst>
              <a:ext uri="{FF2B5EF4-FFF2-40B4-BE49-F238E27FC236}">
                <a16:creationId xmlns:a16="http://schemas.microsoft.com/office/drawing/2014/main" id="{5F0B9918-882A-4D0A-9C14-CB18D902FEEC}"/>
              </a:ext>
            </a:extLst>
          </p:cNvPr>
          <p:cNvSpPr txBox="1"/>
          <p:nvPr/>
        </p:nvSpPr>
        <p:spPr>
          <a:xfrm>
            <a:off x="9344416" y="1647172"/>
            <a:ext cx="2204581" cy="1615857"/>
          </a:xfrm>
          <a:prstGeom prst="rect">
            <a:avLst/>
          </a:prstGeom>
          <a:noFill/>
          <a:effectLst/>
        </p:spPr>
        <p:txBody>
          <a:bodyPr wrap="square" lIns="0" tIns="0" rIns="0" bIns="0" rtlCol="0">
            <a:noAutofit/>
          </a:bodyPr>
          <a:lstStyle/>
          <a:p>
            <a:pPr algn="l" eaLnBrk="0" hangingPunct="0">
              <a:lnSpc>
                <a:spcPts val="1800"/>
              </a:lnSpc>
            </a:pPr>
            <a:r>
              <a:rPr lang="en-US" sz="2000" dirty="0">
                <a:solidFill>
                  <a:schemeClr val="bg2">
                    <a:lumMod val="20000"/>
                    <a:lumOff val="80000"/>
                  </a:schemeClr>
                </a:solidFill>
                <a:ea typeface="+mn-ea"/>
                <a:cs typeface="+mn-cs"/>
              </a:rPr>
              <a:t>Colors can be changed by clicking on the tile</a:t>
            </a:r>
          </a:p>
        </p:txBody>
      </p:sp>
    </p:spTree>
    <p:extLst>
      <p:ext uri="{BB962C8B-B14F-4D97-AF65-F5344CB8AC3E}">
        <p14:creationId xmlns:p14="http://schemas.microsoft.com/office/powerpoint/2010/main" val="111167719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914401" y="3167143"/>
            <a:ext cx="8221903" cy="307777"/>
          </a:xfrm>
        </p:spPr>
        <p:txBody>
          <a:bodyPr/>
          <a:lstStyle/>
          <a:p>
            <a:pPr>
              <a:buClr>
                <a:srgbClr val="00B9F2">
                  <a:lumMod val="60000"/>
                  <a:lumOff val="40000"/>
                </a:srgbClr>
              </a:buClr>
            </a:pPr>
            <a:endParaRPr lang="en-US" sz="2000" b="0" dirty="0">
              <a:solidFill>
                <a:srgbClr val="007AC2">
                  <a:lumMod val="60000"/>
                  <a:lumOff val="40000"/>
                </a:srgbClr>
              </a:solidFill>
            </a:endParaRPr>
          </a:p>
        </p:txBody>
      </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914400" y="2510181"/>
            <a:ext cx="8683723" cy="615553"/>
          </a:xfrm>
        </p:spPr>
        <p:txBody>
          <a:bodyPr/>
          <a:lstStyle/>
          <a:p>
            <a:pPr algn="l"/>
            <a:r>
              <a:rPr lang="en-US" sz="4000" b="0" dirty="0"/>
              <a:t>Instructor Demo</a:t>
            </a:r>
            <a:endParaRPr lang="en-US" sz="4000" dirty="0"/>
          </a:p>
        </p:txBody>
      </p:sp>
    </p:spTree>
    <p:extLst>
      <p:ext uri="{BB962C8B-B14F-4D97-AF65-F5344CB8AC3E}">
        <p14:creationId xmlns:p14="http://schemas.microsoft.com/office/powerpoint/2010/main" val="2483573179"/>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Saving Plans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176213" lvl="1" indent="-176213" fontAlgn="ctr">
              <a:spcBef>
                <a:spcPts val="300"/>
              </a:spcBef>
              <a:buClr>
                <a:srgbClr val="00B9F2">
                  <a:lumMod val="60000"/>
                  <a:lumOff val="40000"/>
                </a:srgbClr>
              </a:buClr>
              <a:buFont typeface="Arial"/>
              <a:buChar char="•"/>
            </a:pPr>
            <a:r>
              <a:rPr lang="en-US" sz="2000" b="0" dirty="0">
                <a:solidFill>
                  <a:prstClr val="white"/>
                </a:solidFill>
              </a:rPr>
              <a:t>Tips: Remember to save your plans frequently! </a:t>
            </a:r>
          </a:p>
          <a:p>
            <a:pPr marL="514541" lvl="2" indent="-176213" fontAlgn="ctr">
              <a:spcBef>
                <a:spcPts val="300"/>
              </a:spcBef>
              <a:buClr>
                <a:srgbClr val="00B9F2">
                  <a:lumMod val="60000"/>
                  <a:lumOff val="40000"/>
                </a:srgbClr>
              </a:buClr>
              <a:buFont typeface="Arial"/>
              <a:buChar char="•"/>
            </a:pPr>
            <a:r>
              <a:rPr lang="en-US" sz="1800" b="0" dirty="0">
                <a:solidFill>
                  <a:prstClr val="white"/>
                </a:solidFill>
              </a:rPr>
              <a:t>We do have auto recovery, but it never hurts to consistently save.</a:t>
            </a:r>
          </a:p>
          <a:p>
            <a:pPr marL="176213" lvl="1" indent="-176213" fontAlgn="ctr">
              <a:spcBef>
                <a:spcPts val="300"/>
              </a:spcBef>
              <a:buClr>
                <a:srgbClr val="00B9F2">
                  <a:lumMod val="60000"/>
                  <a:lumOff val="40000"/>
                </a:srgbClr>
              </a:buClr>
              <a:buFont typeface="Arial"/>
              <a:buChar char="•"/>
            </a:pPr>
            <a:r>
              <a:rPr lang="en-US" sz="2000" b="0" dirty="0">
                <a:solidFill>
                  <a:prstClr val="white"/>
                </a:solidFill>
              </a:rPr>
              <a:t>Description fields can come in handy when you have multiple plans with similar names </a:t>
            </a:r>
          </a:p>
          <a:p>
            <a:endParaRPr lang="en-US" b="0" dirty="0"/>
          </a:p>
        </p:txBody>
      </p:sp>
      <p:pic>
        <p:nvPicPr>
          <p:cNvPr id="8" name="Picture 7">
            <a:extLst>
              <a:ext uri="{FF2B5EF4-FFF2-40B4-BE49-F238E27FC236}">
                <a16:creationId xmlns:a16="http://schemas.microsoft.com/office/drawing/2014/main" id="{30AC90B3-D964-4665-8E0E-8911A3227D1C}"/>
              </a:ext>
            </a:extLst>
          </p:cNvPr>
          <p:cNvPicPr>
            <a:picLocks noChangeAspect="1"/>
          </p:cNvPicPr>
          <p:nvPr/>
        </p:nvPicPr>
        <p:blipFill>
          <a:blip r:embed="rId4"/>
          <a:stretch>
            <a:fillRect/>
          </a:stretch>
        </p:blipFill>
        <p:spPr>
          <a:xfrm>
            <a:off x="6588559" y="3429000"/>
            <a:ext cx="5091269" cy="2685761"/>
          </a:xfrm>
          <a:prstGeom prst="rect">
            <a:avLst/>
          </a:prstGeom>
        </p:spPr>
      </p:pic>
      <p:pic>
        <p:nvPicPr>
          <p:cNvPr id="11" name="Picture 10">
            <a:extLst>
              <a:ext uri="{FF2B5EF4-FFF2-40B4-BE49-F238E27FC236}">
                <a16:creationId xmlns:a16="http://schemas.microsoft.com/office/drawing/2014/main" id="{D0BEA185-BBC3-4EBF-89B7-864671A732E8}"/>
              </a:ext>
            </a:extLst>
          </p:cNvPr>
          <p:cNvPicPr>
            <a:picLocks noChangeAspect="1"/>
          </p:cNvPicPr>
          <p:nvPr/>
        </p:nvPicPr>
        <p:blipFill>
          <a:blip r:embed="rId5"/>
          <a:stretch>
            <a:fillRect/>
          </a:stretch>
        </p:blipFill>
        <p:spPr>
          <a:xfrm>
            <a:off x="6534400" y="682625"/>
            <a:ext cx="5199589" cy="2429316"/>
          </a:xfrm>
          <a:prstGeom prst="rect">
            <a:avLst/>
          </a:prstGeom>
        </p:spPr>
      </p:pic>
    </p:spTree>
    <p:extLst>
      <p:ext uri="{BB962C8B-B14F-4D97-AF65-F5344CB8AC3E}">
        <p14:creationId xmlns:p14="http://schemas.microsoft.com/office/powerpoint/2010/main" val="280222394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8" cy="6853730"/>
          </a:xfrm>
          <a:prstGeom prst="rect">
            <a:avLst/>
          </a:prstGeom>
        </p:spPr>
      </p:pic>
      <p:sp>
        <p:nvSpPr>
          <p:cNvPr id="9" name="Rectangle 8">
            <a:extLst>
              <a:ext uri="{FF2B5EF4-FFF2-40B4-BE49-F238E27FC236}">
                <a16:creationId xmlns:a16="http://schemas.microsoft.com/office/drawing/2014/main" id="{5E6AFF53-5F63-524C-999D-2C3099CA06AF}"/>
              </a:ext>
            </a:extLst>
          </p:cNvPr>
          <p:cNvSpPr/>
          <p:nvPr/>
        </p:nvSpPr>
        <p:spPr bwMode="auto">
          <a:xfrm>
            <a:off x="4068306" y="2526225"/>
            <a:ext cx="8123694" cy="4331776"/>
          </a:xfrm>
          <a:prstGeom prst="rect">
            <a:avLst/>
          </a:prstGeom>
          <a:gradFill flip="none" rotWithShape="1">
            <a:gsLst>
              <a:gs pos="0">
                <a:srgbClr val="1725EC">
                  <a:alpha val="35000"/>
                </a:srgbClr>
              </a:gs>
              <a:gs pos="45000">
                <a:srgbClr val="002060">
                  <a:lumMod val="60000"/>
                  <a:lumOff val="40000"/>
                  <a:alpha val="0"/>
                </a:srgbClr>
              </a:gs>
            </a:gsLst>
            <a:lin ang="135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 name="Title 3">
            <a:extLst>
              <a:ext uri="{FF2B5EF4-FFF2-40B4-BE49-F238E27FC236}">
                <a16:creationId xmlns:a16="http://schemas.microsoft.com/office/drawing/2014/main" id="{A974BE4A-351D-C94A-8D44-D96B278C44B7}"/>
              </a:ext>
            </a:extLst>
          </p:cNvPr>
          <p:cNvSpPr>
            <a:spLocks noGrp="1"/>
          </p:cNvSpPr>
          <p:nvPr>
            <p:ph type="ctrTitle"/>
          </p:nvPr>
        </p:nvSpPr>
        <p:spPr>
          <a:xfrm>
            <a:off x="1601532" y="2296828"/>
            <a:ext cx="7799919" cy="914400"/>
          </a:xfrm>
        </p:spPr>
        <p:txBody>
          <a:bodyPr/>
          <a:lstStyle/>
          <a:p>
            <a:r>
              <a:rPr lang="en-US" sz="4000" b="0" dirty="0"/>
              <a:t>Create a District Plan</a:t>
            </a:r>
            <a:endParaRPr lang="en-US" sz="4000" dirty="0"/>
          </a:p>
        </p:txBody>
      </p:sp>
      <p:cxnSp>
        <p:nvCxnSpPr>
          <p:cNvPr id="10" name="Straight Connector 9">
            <a:extLst>
              <a:ext uri="{FF2B5EF4-FFF2-40B4-BE49-F238E27FC236}">
                <a16:creationId xmlns:a16="http://schemas.microsoft.com/office/drawing/2014/main" id="{7C492437-CEFB-5B4F-B4DB-B6975A65F7EC}"/>
              </a:ext>
            </a:extLst>
          </p:cNvPr>
          <p:cNvCxnSpPr/>
          <p:nvPr/>
        </p:nvCxnSpPr>
        <p:spPr bwMode="auto">
          <a:xfrm>
            <a:off x="1452832" y="3293912"/>
            <a:ext cx="5775158" cy="0"/>
          </a:xfrm>
          <a:prstGeom prst="line">
            <a:avLst/>
          </a:prstGeom>
          <a:noFill/>
          <a:ln w="3175" cap="flat" cmpd="sng" algn="ctr">
            <a:gradFill>
              <a:gsLst>
                <a:gs pos="0">
                  <a:schemeClr val="accent4">
                    <a:lumMod val="40000"/>
                    <a:lumOff val="60000"/>
                    <a:alpha val="0"/>
                  </a:schemeClr>
                </a:gs>
                <a:gs pos="15000">
                  <a:schemeClr val="accent4">
                    <a:lumMod val="60000"/>
                    <a:lumOff val="40000"/>
                  </a:schemeClr>
                </a:gs>
                <a:gs pos="67000">
                  <a:schemeClr val="accent4">
                    <a:lumMod val="60000"/>
                    <a:lumOff val="40000"/>
                  </a:schemeClr>
                </a:gs>
                <a:gs pos="100000">
                  <a:schemeClr val="accent4">
                    <a:lumMod val="40000"/>
                    <a:lumOff val="60000"/>
                    <a:alpha val="0"/>
                  </a:schemeClr>
                </a:gs>
              </a:gsLst>
              <a:lin ang="0" scaled="0"/>
            </a:gradFill>
            <a:prstDash val="solid"/>
            <a:round/>
            <a:headEnd type="none" w="med" len="med"/>
            <a:tailEnd type="none" w="med" len="med"/>
          </a:ln>
          <a:effectLst>
            <a:outerShdw blurRad="50800" dist="38100" algn="l" rotWithShape="0">
              <a:schemeClr val="accent4">
                <a:lumMod val="20000"/>
                <a:lumOff val="80000"/>
              </a:schemeClr>
            </a:outerShdw>
          </a:effectLst>
        </p:spPr>
      </p:cxnSp>
      <p:pic>
        <p:nvPicPr>
          <p:cNvPr id="7" name="Picture 6">
            <a:extLst>
              <a:ext uri="{FF2B5EF4-FFF2-40B4-BE49-F238E27FC236}">
                <a16:creationId xmlns:a16="http://schemas.microsoft.com/office/drawing/2014/main" id="{D43036F9-627C-3148-884A-4AA691F04749}"/>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r="3940"/>
          <a:stretch/>
        </p:blipFill>
        <p:spPr>
          <a:xfrm>
            <a:off x="10013894" y="572078"/>
            <a:ext cx="1274495" cy="465533"/>
          </a:xfrm>
          <a:prstGeom prst="rect">
            <a:avLst/>
          </a:prstGeom>
        </p:spPr>
      </p:pic>
      <p:sp>
        <p:nvSpPr>
          <p:cNvPr id="5" name="Subtitle 4">
            <a:extLst>
              <a:ext uri="{FF2B5EF4-FFF2-40B4-BE49-F238E27FC236}">
                <a16:creationId xmlns:a16="http://schemas.microsoft.com/office/drawing/2014/main" id="{9D5B1DB9-AC51-4076-9212-009D5899B223}"/>
              </a:ext>
            </a:extLst>
          </p:cNvPr>
          <p:cNvSpPr>
            <a:spLocks noGrp="1"/>
          </p:cNvSpPr>
          <p:nvPr>
            <p:ph type="subTitle" idx="1"/>
          </p:nvPr>
        </p:nvSpPr>
        <p:spPr/>
        <p:txBody>
          <a:bodyPr/>
          <a:lstStyle/>
          <a:p>
            <a:r>
              <a:rPr lang="en-US" dirty="0"/>
              <a:t>Module 3</a:t>
            </a:r>
          </a:p>
        </p:txBody>
      </p:sp>
    </p:spTree>
    <p:extLst>
      <p:ext uri="{BB962C8B-B14F-4D97-AF65-F5344CB8AC3E}">
        <p14:creationId xmlns:p14="http://schemas.microsoft.com/office/powerpoint/2010/main" val="253577953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914401" y="3167143"/>
            <a:ext cx="8221903" cy="307777"/>
          </a:xfrm>
        </p:spPr>
        <p:txBody>
          <a:bodyPr/>
          <a:lstStyle/>
          <a:p>
            <a:pPr>
              <a:buClr>
                <a:srgbClr val="00B9F2">
                  <a:lumMod val="60000"/>
                  <a:lumOff val="40000"/>
                </a:srgbClr>
              </a:buClr>
            </a:pPr>
            <a:r>
              <a:rPr lang="en-US" sz="2000" b="0" dirty="0">
                <a:solidFill>
                  <a:srgbClr val="007AC2">
                    <a:lumMod val="60000"/>
                    <a:lumOff val="40000"/>
                  </a:srgbClr>
                </a:solidFill>
              </a:rPr>
              <a:t>Intros and Expectations</a:t>
            </a:r>
          </a:p>
        </p:txBody>
      </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914400" y="2510181"/>
            <a:ext cx="8683723" cy="615553"/>
          </a:xfrm>
        </p:spPr>
        <p:txBody>
          <a:bodyPr/>
          <a:lstStyle/>
          <a:p>
            <a:pPr algn="l"/>
            <a:r>
              <a:rPr lang="en-US" sz="4000" b="0" dirty="0"/>
              <a:t>Welcome! </a:t>
            </a:r>
            <a:endParaRPr lang="en-US" sz="4000" dirty="0"/>
          </a:p>
        </p:txBody>
      </p:sp>
    </p:spTree>
    <p:extLst>
      <p:ext uri="{BB962C8B-B14F-4D97-AF65-F5344CB8AC3E}">
        <p14:creationId xmlns:p14="http://schemas.microsoft.com/office/powerpoint/2010/main" val="2470440590"/>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914401" y="3167143"/>
            <a:ext cx="8221903" cy="307777"/>
          </a:xfrm>
        </p:spPr>
        <p:txBody>
          <a:bodyPr/>
          <a:lstStyle/>
          <a:p>
            <a:pPr>
              <a:buClr>
                <a:srgbClr val="00B9F2">
                  <a:lumMod val="60000"/>
                  <a:lumOff val="40000"/>
                </a:srgbClr>
              </a:buClr>
            </a:pPr>
            <a:endParaRPr lang="en-US" sz="2000" b="0" dirty="0">
              <a:solidFill>
                <a:srgbClr val="007AC2">
                  <a:lumMod val="60000"/>
                  <a:lumOff val="40000"/>
                </a:srgbClr>
              </a:solidFill>
            </a:endParaRPr>
          </a:p>
        </p:txBody>
      </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914400" y="2510181"/>
            <a:ext cx="8683723" cy="615553"/>
          </a:xfrm>
        </p:spPr>
        <p:txBody>
          <a:bodyPr/>
          <a:lstStyle/>
          <a:p>
            <a:pPr algn="l"/>
            <a:r>
              <a:rPr lang="en-US" sz="4000" b="0" dirty="0"/>
              <a:t>Create Tab</a:t>
            </a:r>
            <a:endParaRPr lang="en-US" sz="4000" dirty="0"/>
          </a:p>
        </p:txBody>
      </p:sp>
    </p:spTree>
    <p:extLst>
      <p:ext uri="{BB962C8B-B14F-4D97-AF65-F5344CB8AC3E}">
        <p14:creationId xmlns:p14="http://schemas.microsoft.com/office/powerpoint/2010/main" val="3425423774"/>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Basic Selection Tools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a:buClr>
                <a:srgbClr val="00B9F2">
                  <a:lumMod val="60000"/>
                  <a:lumOff val="40000"/>
                </a:srgbClr>
              </a:buClr>
            </a:pPr>
            <a:r>
              <a:rPr lang="en-US" b="0" dirty="0">
                <a:solidFill>
                  <a:prstClr val="white"/>
                </a:solidFill>
              </a:rPr>
              <a:t>Dropdown menu indicates which district you are adding selected geographies to</a:t>
            </a:r>
          </a:p>
          <a:p>
            <a:pPr>
              <a:buClr>
                <a:srgbClr val="00B9F2">
                  <a:lumMod val="60000"/>
                  <a:lumOff val="40000"/>
                </a:srgbClr>
              </a:buClr>
            </a:pPr>
            <a:r>
              <a:rPr lang="en-US" b="0" dirty="0">
                <a:solidFill>
                  <a:prstClr val="white"/>
                </a:solidFill>
              </a:rPr>
              <a:t>Four drawing selection tools</a:t>
            </a:r>
          </a:p>
          <a:p>
            <a:pPr lvl="1">
              <a:buClr>
                <a:srgbClr val="00B9F2">
                  <a:lumMod val="60000"/>
                  <a:lumOff val="40000"/>
                </a:srgbClr>
              </a:buClr>
            </a:pPr>
            <a:r>
              <a:rPr lang="en-US" b="0" dirty="0">
                <a:solidFill>
                  <a:prstClr val="white"/>
                </a:solidFill>
              </a:rPr>
              <a:t>Point</a:t>
            </a:r>
          </a:p>
          <a:p>
            <a:pPr lvl="1">
              <a:buClr>
                <a:srgbClr val="00B9F2">
                  <a:lumMod val="60000"/>
                  <a:lumOff val="40000"/>
                </a:srgbClr>
              </a:buClr>
            </a:pPr>
            <a:r>
              <a:rPr lang="en-US" b="0" dirty="0">
                <a:solidFill>
                  <a:prstClr val="white"/>
                </a:solidFill>
              </a:rPr>
              <a:t>Rectangle</a:t>
            </a:r>
          </a:p>
          <a:p>
            <a:pPr lvl="1">
              <a:buClr>
                <a:srgbClr val="00B9F2">
                  <a:lumMod val="60000"/>
                  <a:lumOff val="40000"/>
                </a:srgbClr>
              </a:buClr>
            </a:pPr>
            <a:r>
              <a:rPr lang="en-US" b="0" dirty="0">
                <a:solidFill>
                  <a:prstClr val="white"/>
                </a:solidFill>
              </a:rPr>
              <a:t>Polygon</a:t>
            </a:r>
          </a:p>
          <a:p>
            <a:pPr lvl="1">
              <a:buClr>
                <a:srgbClr val="00B9F2">
                  <a:lumMod val="60000"/>
                  <a:lumOff val="40000"/>
                </a:srgbClr>
              </a:buClr>
            </a:pPr>
            <a:r>
              <a:rPr lang="en-US" b="0" dirty="0">
                <a:solidFill>
                  <a:prstClr val="white"/>
                </a:solidFill>
              </a:rPr>
              <a:t>Polyline</a:t>
            </a:r>
          </a:p>
          <a:p>
            <a:endParaRPr lang="en-US" b="0" dirty="0"/>
          </a:p>
        </p:txBody>
      </p:sp>
      <p:pic>
        <p:nvPicPr>
          <p:cNvPr id="8" name="Picture 7">
            <a:extLst>
              <a:ext uri="{FF2B5EF4-FFF2-40B4-BE49-F238E27FC236}">
                <a16:creationId xmlns:a16="http://schemas.microsoft.com/office/drawing/2014/main" id="{0F2C2749-B8EA-4980-A071-D1BDF88043A5}"/>
              </a:ext>
            </a:extLst>
          </p:cNvPr>
          <p:cNvPicPr>
            <a:picLocks noChangeAspect="1"/>
          </p:cNvPicPr>
          <p:nvPr/>
        </p:nvPicPr>
        <p:blipFill>
          <a:blip r:embed="rId4"/>
          <a:stretch>
            <a:fillRect/>
          </a:stretch>
        </p:blipFill>
        <p:spPr>
          <a:xfrm>
            <a:off x="7950512" y="1091670"/>
            <a:ext cx="3786773" cy="2369065"/>
          </a:xfrm>
          <a:prstGeom prst="rect">
            <a:avLst/>
          </a:prstGeom>
        </p:spPr>
      </p:pic>
      <p:cxnSp>
        <p:nvCxnSpPr>
          <p:cNvPr id="11" name="Straight Connector 10">
            <a:extLst>
              <a:ext uri="{FF2B5EF4-FFF2-40B4-BE49-F238E27FC236}">
                <a16:creationId xmlns:a16="http://schemas.microsoft.com/office/drawing/2014/main" id="{C266A737-96C4-424B-BADC-8D3A710EFBDA}"/>
              </a:ext>
            </a:extLst>
          </p:cNvPr>
          <p:cNvCxnSpPr>
            <a:cxnSpLocks/>
          </p:cNvCxnSpPr>
          <p:nvPr/>
        </p:nvCxnSpPr>
        <p:spPr bwMode="auto">
          <a:xfrm flipH="1">
            <a:off x="7486065" y="2408508"/>
            <a:ext cx="3228859" cy="1480024"/>
          </a:xfrm>
          <a:prstGeom prst="line">
            <a:avLst/>
          </a:prstGeom>
          <a:noFill/>
          <a:ln w="3175" cap="flat" cmpd="sng" algn="ctr">
            <a:solidFill>
              <a:srgbClr val="FF6600"/>
            </a:solidFill>
            <a:prstDash val="solid"/>
            <a:round/>
            <a:headEnd type="none" w="med" len="med"/>
            <a:tailEnd type="none" w="med" len="med"/>
          </a:ln>
          <a:effectLst/>
        </p:spPr>
      </p:cxnSp>
      <p:sp>
        <p:nvSpPr>
          <p:cNvPr id="12" name="Rectangle 11">
            <a:extLst>
              <a:ext uri="{FF2B5EF4-FFF2-40B4-BE49-F238E27FC236}">
                <a16:creationId xmlns:a16="http://schemas.microsoft.com/office/drawing/2014/main" id="{2BFB8B43-C599-4019-B4B7-6B1E03E3EF82}"/>
              </a:ext>
            </a:extLst>
          </p:cNvPr>
          <p:cNvSpPr/>
          <p:nvPr/>
        </p:nvSpPr>
        <p:spPr>
          <a:xfrm>
            <a:off x="5174161" y="3897858"/>
            <a:ext cx="5267166" cy="461665"/>
          </a:xfrm>
          <a:prstGeom prst="rect">
            <a:avLst/>
          </a:prstGeom>
        </p:spPr>
        <p:txBody>
          <a:bodyPr wrap="square">
            <a:spAutoFit/>
          </a:bodyPr>
          <a:lstStyle/>
          <a:p>
            <a:pPr algn="ctr" eaLnBrk="0" fontAlgn="base" hangingPunct="0">
              <a:spcBef>
                <a:spcPct val="0"/>
              </a:spcBef>
              <a:spcAft>
                <a:spcPct val="0"/>
              </a:spcAft>
            </a:pPr>
            <a:r>
              <a:rPr lang="en-US" sz="1200" b="1" dirty="0">
                <a:latin typeface="Arial" charset="0"/>
                <a:ea typeface="ＭＳ Ｐゴシック" pitchFamily="16" charset="-128"/>
                <a:cs typeface="ＭＳ Ｐゴシック" pitchFamily="-97" charset="-128"/>
              </a:rPr>
              <a:t>Allows you to lock/unlock geographies, preventing them from being changed</a:t>
            </a:r>
          </a:p>
        </p:txBody>
      </p:sp>
      <p:pic>
        <p:nvPicPr>
          <p:cNvPr id="13" name="Picture 12">
            <a:extLst>
              <a:ext uri="{FF2B5EF4-FFF2-40B4-BE49-F238E27FC236}">
                <a16:creationId xmlns:a16="http://schemas.microsoft.com/office/drawing/2014/main" id="{E827024F-E1A8-4219-94DD-61F0A8B75121}"/>
              </a:ext>
            </a:extLst>
          </p:cNvPr>
          <p:cNvPicPr>
            <a:picLocks noChangeAspect="1"/>
          </p:cNvPicPr>
          <p:nvPr/>
        </p:nvPicPr>
        <p:blipFill>
          <a:blip r:embed="rId5"/>
          <a:stretch>
            <a:fillRect/>
          </a:stretch>
        </p:blipFill>
        <p:spPr>
          <a:xfrm>
            <a:off x="2618648" y="4783537"/>
            <a:ext cx="7597798" cy="967824"/>
          </a:xfrm>
          <a:prstGeom prst="rect">
            <a:avLst/>
          </a:prstGeom>
        </p:spPr>
      </p:pic>
      <p:sp>
        <p:nvSpPr>
          <p:cNvPr id="14" name="Rectangle 13">
            <a:extLst>
              <a:ext uri="{FF2B5EF4-FFF2-40B4-BE49-F238E27FC236}">
                <a16:creationId xmlns:a16="http://schemas.microsoft.com/office/drawing/2014/main" id="{585893FB-9622-461F-B8F3-C5B9075C985C}"/>
              </a:ext>
            </a:extLst>
          </p:cNvPr>
          <p:cNvSpPr/>
          <p:nvPr/>
        </p:nvSpPr>
        <p:spPr bwMode="auto">
          <a:xfrm>
            <a:off x="3918857" y="4880901"/>
            <a:ext cx="1577591" cy="846819"/>
          </a:xfrm>
          <a:prstGeom prst="rect">
            <a:avLst/>
          </a:prstGeom>
          <a:noFill/>
          <a:ln w="28575">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1496770506"/>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914401" y="3167143"/>
            <a:ext cx="8221903" cy="307777"/>
          </a:xfrm>
        </p:spPr>
        <p:txBody>
          <a:bodyPr/>
          <a:lstStyle/>
          <a:p>
            <a:pPr>
              <a:buClr>
                <a:srgbClr val="00B9F2">
                  <a:lumMod val="60000"/>
                  <a:lumOff val="40000"/>
                </a:srgbClr>
              </a:buClr>
            </a:pPr>
            <a:r>
              <a:rPr lang="en-US" sz="2000" b="0" dirty="0">
                <a:solidFill>
                  <a:srgbClr val="007AC2">
                    <a:lumMod val="60000"/>
                    <a:lumOff val="40000"/>
                  </a:srgbClr>
                </a:solidFill>
              </a:rPr>
              <a:t>Subtitle</a:t>
            </a:r>
          </a:p>
        </p:txBody>
      </p:sp>
      <p:pic>
        <p:nvPicPr>
          <p:cNvPr id="11" name="Picture 10" descr="Graphical user interface, application, Word&#10;&#10;Description automatically generated">
            <a:extLst>
              <a:ext uri="{FF2B5EF4-FFF2-40B4-BE49-F238E27FC236}">
                <a16:creationId xmlns:a16="http://schemas.microsoft.com/office/drawing/2014/main" id="{914D1498-EC1D-4C49-833D-55339E28A0C9}"/>
              </a:ext>
            </a:extLst>
          </p:cNvPr>
          <p:cNvPicPr>
            <a:picLocks noChangeAspect="1"/>
          </p:cNvPicPr>
          <p:nvPr/>
        </p:nvPicPr>
        <p:blipFill>
          <a:blip r:embed="rId4"/>
          <a:stretch>
            <a:fillRect/>
          </a:stretch>
        </p:blipFill>
        <p:spPr>
          <a:xfrm>
            <a:off x="419920" y="960698"/>
            <a:ext cx="11352159" cy="5330993"/>
          </a:xfrm>
          <a:prstGeom prst="rect">
            <a:avLst/>
          </a:prstGeom>
        </p:spPr>
      </p:pic>
      <p:sp>
        <p:nvSpPr>
          <p:cNvPr id="13" name="Title 8">
            <a:extLst>
              <a:ext uri="{FF2B5EF4-FFF2-40B4-BE49-F238E27FC236}">
                <a16:creationId xmlns:a16="http://schemas.microsoft.com/office/drawing/2014/main" id="{01035FF7-0DDB-4827-B4D1-B93B29308864}"/>
              </a:ext>
            </a:extLst>
          </p:cNvPr>
          <p:cNvSpPr>
            <a:spLocks noGrp="1"/>
          </p:cNvSpPr>
          <p:nvPr>
            <p:ph type="title"/>
          </p:nvPr>
        </p:nvSpPr>
        <p:spPr>
          <a:xfrm>
            <a:off x="419920" y="258532"/>
            <a:ext cx="10826496" cy="615553"/>
          </a:xfrm>
        </p:spPr>
        <p:txBody>
          <a:bodyPr/>
          <a:lstStyle/>
          <a:p>
            <a:r>
              <a:rPr lang="en-US" sz="4000" dirty="0"/>
              <a:t>Select by Point: </a:t>
            </a:r>
            <a:r>
              <a:rPr lang="en-US" sz="2000" dirty="0"/>
              <a:t>Good for precise selection</a:t>
            </a:r>
          </a:p>
        </p:txBody>
      </p:sp>
    </p:spTree>
    <p:extLst>
      <p:ext uri="{BB962C8B-B14F-4D97-AF65-F5344CB8AC3E}">
        <p14:creationId xmlns:p14="http://schemas.microsoft.com/office/powerpoint/2010/main" val="19762116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914401" y="3167143"/>
            <a:ext cx="8221903" cy="307777"/>
          </a:xfrm>
        </p:spPr>
        <p:txBody>
          <a:bodyPr/>
          <a:lstStyle/>
          <a:p>
            <a:pPr>
              <a:buClr>
                <a:srgbClr val="00B9F2">
                  <a:lumMod val="60000"/>
                  <a:lumOff val="40000"/>
                </a:srgbClr>
              </a:buClr>
            </a:pPr>
            <a:r>
              <a:rPr lang="en-US" sz="2000" b="0" dirty="0">
                <a:solidFill>
                  <a:srgbClr val="007AC2">
                    <a:lumMod val="60000"/>
                    <a:lumOff val="40000"/>
                  </a:srgbClr>
                </a:solidFill>
              </a:rPr>
              <a:t>Subtitle</a:t>
            </a:r>
          </a:p>
        </p:txBody>
      </p:sp>
      <p:sp>
        <p:nvSpPr>
          <p:cNvPr id="7" name="Title 8">
            <a:extLst>
              <a:ext uri="{FF2B5EF4-FFF2-40B4-BE49-F238E27FC236}">
                <a16:creationId xmlns:a16="http://schemas.microsoft.com/office/drawing/2014/main" id="{E53C63FC-84C7-4680-9F73-B5BA9BCB2EB1}"/>
              </a:ext>
            </a:extLst>
          </p:cNvPr>
          <p:cNvSpPr>
            <a:spLocks noGrp="1"/>
          </p:cNvSpPr>
          <p:nvPr>
            <p:ph type="title"/>
          </p:nvPr>
        </p:nvSpPr>
        <p:spPr>
          <a:xfrm>
            <a:off x="419920" y="258532"/>
            <a:ext cx="10826496" cy="615553"/>
          </a:xfrm>
        </p:spPr>
        <p:txBody>
          <a:bodyPr/>
          <a:lstStyle/>
          <a:p>
            <a:r>
              <a:rPr lang="en-US" sz="4000" dirty="0"/>
              <a:t>Select by Rectangle: </a:t>
            </a:r>
            <a:r>
              <a:rPr lang="en-US" sz="2000" dirty="0"/>
              <a:t>Good for quick, imprecise selection or grid systems </a:t>
            </a:r>
          </a:p>
        </p:txBody>
      </p:sp>
      <p:pic>
        <p:nvPicPr>
          <p:cNvPr id="8" name="Picture 7" descr="Graphical user interface, application&#10;&#10;Description automatically generated">
            <a:extLst>
              <a:ext uri="{FF2B5EF4-FFF2-40B4-BE49-F238E27FC236}">
                <a16:creationId xmlns:a16="http://schemas.microsoft.com/office/drawing/2014/main" id="{BBD6DC8B-BD14-4CA8-9189-89CB1874433E}"/>
              </a:ext>
            </a:extLst>
          </p:cNvPr>
          <p:cNvPicPr>
            <a:picLocks noChangeAspect="1"/>
          </p:cNvPicPr>
          <p:nvPr/>
        </p:nvPicPr>
        <p:blipFill>
          <a:blip r:embed="rId4"/>
          <a:stretch>
            <a:fillRect/>
          </a:stretch>
        </p:blipFill>
        <p:spPr>
          <a:xfrm>
            <a:off x="340468" y="1131471"/>
            <a:ext cx="11511063" cy="5431107"/>
          </a:xfrm>
          <a:prstGeom prst="rect">
            <a:avLst/>
          </a:prstGeom>
        </p:spPr>
      </p:pic>
    </p:spTree>
    <p:extLst>
      <p:ext uri="{BB962C8B-B14F-4D97-AF65-F5344CB8AC3E}">
        <p14:creationId xmlns:p14="http://schemas.microsoft.com/office/powerpoint/2010/main" val="421778112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914401" y="3167143"/>
            <a:ext cx="8221903" cy="307777"/>
          </a:xfrm>
        </p:spPr>
        <p:txBody>
          <a:bodyPr/>
          <a:lstStyle/>
          <a:p>
            <a:pPr>
              <a:buClr>
                <a:srgbClr val="00B9F2">
                  <a:lumMod val="60000"/>
                  <a:lumOff val="40000"/>
                </a:srgbClr>
              </a:buClr>
            </a:pPr>
            <a:r>
              <a:rPr lang="en-US" sz="2000" b="0" dirty="0">
                <a:solidFill>
                  <a:srgbClr val="007AC2">
                    <a:lumMod val="60000"/>
                    <a:lumOff val="40000"/>
                  </a:srgbClr>
                </a:solidFill>
              </a:rPr>
              <a:t>Subtitle</a:t>
            </a:r>
          </a:p>
        </p:txBody>
      </p:sp>
      <p:sp>
        <p:nvSpPr>
          <p:cNvPr id="7" name="Title 8">
            <a:extLst>
              <a:ext uri="{FF2B5EF4-FFF2-40B4-BE49-F238E27FC236}">
                <a16:creationId xmlns:a16="http://schemas.microsoft.com/office/drawing/2014/main" id="{023B11F0-ACAA-4813-A066-477DE902E95A}"/>
              </a:ext>
            </a:extLst>
          </p:cNvPr>
          <p:cNvSpPr>
            <a:spLocks noGrp="1"/>
          </p:cNvSpPr>
          <p:nvPr>
            <p:ph type="title"/>
          </p:nvPr>
        </p:nvSpPr>
        <p:spPr>
          <a:xfrm>
            <a:off x="419920" y="258532"/>
            <a:ext cx="10826496" cy="615553"/>
          </a:xfrm>
        </p:spPr>
        <p:txBody>
          <a:bodyPr/>
          <a:lstStyle/>
          <a:p>
            <a:r>
              <a:rPr lang="en-US" sz="4000" dirty="0"/>
              <a:t>Select by Polygon: </a:t>
            </a:r>
            <a:r>
              <a:rPr lang="en-US" sz="2000" dirty="0"/>
              <a:t>Good for selecting complicated geographies</a:t>
            </a:r>
          </a:p>
        </p:txBody>
      </p:sp>
      <p:pic>
        <p:nvPicPr>
          <p:cNvPr id="8" name="Picture 7" descr="A screenshot of a computer&#10;&#10;Description automatically generated">
            <a:extLst>
              <a:ext uri="{FF2B5EF4-FFF2-40B4-BE49-F238E27FC236}">
                <a16:creationId xmlns:a16="http://schemas.microsoft.com/office/drawing/2014/main" id="{2CB685CA-6951-4686-91FA-529B65942726}"/>
              </a:ext>
            </a:extLst>
          </p:cNvPr>
          <p:cNvPicPr>
            <a:picLocks noChangeAspect="1"/>
          </p:cNvPicPr>
          <p:nvPr/>
        </p:nvPicPr>
        <p:blipFill>
          <a:blip r:embed="rId4"/>
          <a:stretch>
            <a:fillRect/>
          </a:stretch>
        </p:blipFill>
        <p:spPr>
          <a:xfrm>
            <a:off x="220716" y="1092959"/>
            <a:ext cx="11550869" cy="5449888"/>
          </a:xfrm>
          <a:prstGeom prst="rect">
            <a:avLst/>
          </a:prstGeom>
        </p:spPr>
      </p:pic>
    </p:spTree>
    <p:extLst>
      <p:ext uri="{BB962C8B-B14F-4D97-AF65-F5344CB8AC3E}">
        <p14:creationId xmlns:p14="http://schemas.microsoft.com/office/powerpoint/2010/main" val="26662408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914401" y="3167143"/>
            <a:ext cx="8221903" cy="307777"/>
          </a:xfrm>
        </p:spPr>
        <p:txBody>
          <a:bodyPr/>
          <a:lstStyle/>
          <a:p>
            <a:pPr>
              <a:buClr>
                <a:srgbClr val="00B9F2">
                  <a:lumMod val="60000"/>
                  <a:lumOff val="40000"/>
                </a:srgbClr>
              </a:buClr>
            </a:pPr>
            <a:r>
              <a:rPr lang="en-US" sz="2000" b="0" dirty="0">
                <a:solidFill>
                  <a:srgbClr val="007AC2">
                    <a:lumMod val="60000"/>
                    <a:lumOff val="40000"/>
                  </a:srgbClr>
                </a:solidFill>
              </a:rPr>
              <a:t>Subtitle</a:t>
            </a:r>
          </a:p>
        </p:txBody>
      </p:sp>
      <p:sp>
        <p:nvSpPr>
          <p:cNvPr id="7" name="Title 8">
            <a:extLst>
              <a:ext uri="{FF2B5EF4-FFF2-40B4-BE49-F238E27FC236}">
                <a16:creationId xmlns:a16="http://schemas.microsoft.com/office/drawing/2014/main" id="{C8B1DCBB-7C53-41B5-A0C1-2A8304057DAB}"/>
              </a:ext>
            </a:extLst>
          </p:cNvPr>
          <p:cNvSpPr>
            <a:spLocks noGrp="1"/>
          </p:cNvSpPr>
          <p:nvPr>
            <p:ph type="title"/>
          </p:nvPr>
        </p:nvSpPr>
        <p:spPr>
          <a:xfrm>
            <a:off x="419920" y="258532"/>
            <a:ext cx="10826496" cy="615553"/>
          </a:xfrm>
        </p:spPr>
        <p:txBody>
          <a:bodyPr/>
          <a:lstStyle/>
          <a:p>
            <a:r>
              <a:rPr lang="en-US" sz="4000" dirty="0"/>
              <a:t>Select by Line: </a:t>
            </a:r>
            <a:r>
              <a:rPr lang="en-US" sz="2000" dirty="0"/>
              <a:t>good for selecting geographies along roads</a:t>
            </a:r>
          </a:p>
        </p:txBody>
      </p:sp>
      <p:pic>
        <p:nvPicPr>
          <p:cNvPr id="8" name="Picture 7" descr="A screenshot of a computer&#10;&#10;Description automatically generated">
            <a:extLst>
              <a:ext uri="{FF2B5EF4-FFF2-40B4-BE49-F238E27FC236}">
                <a16:creationId xmlns:a16="http://schemas.microsoft.com/office/drawing/2014/main" id="{3759EB0F-58C2-42BF-88CD-12F2A7107FA8}"/>
              </a:ext>
            </a:extLst>
          </p:cNvPr>
          <p:cNvPicPr>
            <a:picLocks noChangeAspect="1"/>
          </p:cNvPicPr>
          <p:nvPr/>
        </p:nvPicPr>
        <p:blipFill>
          <a:blip r:embed="rId4"/>
          <a:stretch>
            <a:fillRect/>
          </a:stretch>
        </p:blipFill>
        <p:spPr>
          <a:xfrm>
            <a:off x="241737" y="1131471"/>
            <a:ext cx="11498317" cy="5425093"/>
          </a:xfrm>
          <a:prstGeom prst="rect">
            <a:avLst/>
          </a:prstGeom>
        </p:spPr>
      </p:pic>
    </p:spTree>
    <p:extLst>
      <p:ext uri="{BB962C8B-B14F-4D97-AF65-F5344CB8AC3E}">
        <p14:creationId xmlns:p14="http://schemas.microsoft.com/office/powerpoint/2010/main" val="146538674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0" y="0"/>
            <a:ext cx="12192000" cy="6869575"/>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Exercise (10 minutes)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3" name="Content Placeholder 2">
            <a:extLst>
              <a:ext uri="{FF2B5EF4-FFF2-40B4-BE49-F238E27FC236}">
                <a16:creationId xmlns:a16="http://schemas.microsoft.com/office/drawing/2014/main" id="{B35EE09F-C2C5-1E4B-93BD-CB49E3254A35}"/>
              </a:ext>
            </a:extLst>
          </p:cNvPr>
          <p:cNvSpPr>
            <a:spLocks noGrp="1"/>
          </p:cNvSpPr>
          <p:nvPr>
            <p:ph sz="quarter" idx="12"/>
          </p:nvPr>
        </p:nvSpPr>
        <p:spPr>
          <a:xfrm>
            <a:off x="914400" y="2011680"/>
            <a:ext cx="10594721" cy="3427413"/>
          </a:xfrm>
        </p:spPr>
        <p:txBody>
          <a:bodyPr vert="horz" lIns="0" tIns="0" rIns="0" bIns="0" rtlCol="0" anchor="t">
            <a:noAutofit/>
          </a:bodyPr>
          <a:lstStyle/>
          <a:p>
            <a:pPr>
              <a:buClr>
                <a:srgbClr val="00B9F2">
                  <a:lumMod val="60000"/>
                  <a:lumOff val="40000"/>
                </a:srgbClr>
              </a:buClr>
            </a:pPr>
            <a:r>
              <a:rPr lang="en-US" sz="1800" b="0" dirty="0">
                <a:solidFill>
                  <a:prstClr val="white"/>
                </a:solidFill>
              </a:rPr>
              <a:t>Practice using the manual drawing tools shown in the preview on a geography of your choice</a:t>
            </a:r>
          </a:p>
          <a:p>
            <a:pPr lvl="1">
              <a:buClr>
                <a:srgbClr val="00B9F2">
                  <a:lumMod val="60000"/>
                  <a:lumOff val="40000"/>
                </a:srgbClr>
              </a:buClr>
            </a:pPr>
            <a:r>
              <a:rPr lang="en-US" sz="1600" b="0" dirty="0">
                <a:solidFill>
                  <a:prstClr val="white"/>
                </a:solidFill>
              </a:rPr>
              <a:t>Remember to choose the district you want to assign geographies to in the dropdown menu under the create tab</a:t>
            </a:r>
          </a:p>
          <a:p>
            <a:pPr lvl="1">
              <a:buClr>
                <a:srgbClr val="00B9F2">
                  <a:lumMod val="60000"/>
                  <a:lumOff val="40000"/>
                </a:srgbClr>
              </a:buClr>
            </a:pPr>
            <a:r>
              <a:rPr lang="en-US" sz="1600" b="0" dirty="0">
                <a:solidFill>
                  <a:prstClr val="white"/>
                </a:solidFill>
              </a:rPr>
              <a:t>Clicking once on a polygon or polyline will create a point, double clicking will end the drawing</a:t>
            </a:r>
          </a:p>
          <a:p>
            <a:pPr marL="2858" indent="0">
              <a:buClr>
                <a:srgbClr val="00B9F2">
                  <a:lumMod val="60000"/>
                  <a:lumOff val="40000"/>
                </a:srgbClr>
              </a:buClr>
              <a:buNone/>
            </a:pPr>
            <a:endParaRPr lang="en-US" sz="1800" b="0" dirty="0"/>
          </a:p>
          <a:p>
            <a:pPr lvl="1" indent="-173355">
              <a:buClr>
                <a:srgbClr val="00B9F2">
                  <a:lumMod val="60000"/>
                  <a:lumOff val="40000"/>
                </a:srgbClr>
              </a:buClr>
            </a:pPr>
            <a:endParaRPr lang="en-US" sz="1600" b="0" dirty="0">
              <a:solidFill>
                <a:prstClr val="white"/>
              </a:solidFill>
            </a:endParaRPr>
          </a:p>
        </p:txBody>
      </p:sp>
    </p:spTree>
    <p:extLst>
      <p:ext uri="{BB962C8B-B14F-4D97-AF65-F5344CB8AC3E}">
        <p14:creationId xmlns:p14="http://schemas.microsoft.com/office/powerpoint/2010/main" val="1976079676"/>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1146"/>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7" name="Title 8">
            <a:extLst>
              <a:ext uri="{FF2B5EF4-FFF2-40B4-BE49-F238E27FC236}">
                <a16:creationId xmlns:a16="http://schemas.microsoft.com/office/drawing/2014/main" id="{9B4AC646-3AD7-4B37-A96C-17CC37B967C8}"/>
              </a:ext>
            </a:extLst>
          </p:cNvPr>
          <p:cNvSpPr txBox="1">
            <a:spLocks/>
          </p:cNvSpPr>
          <p:nvPr/>
        </p:nvSpPr>
        <p:spPr>
          <a:xfrm>
            <a:off x="528952" y="372711"/>
            <a:ext cx="10826496" cy="615553"/>
          </a:xfrm>
          <a:prstGeom prst="rect">
            <a:avLst/>
          </a:prstGeom>
          <a:noFill/>
        </p:spPr>
        <p:txBody>
          <a:bodyPr vert="horz" wrap="square" lIns="0" tIns="0" rIns="0" bIns="0" rtlCol="0"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lang="en-US" sz="4000" dirty="0"/>
              <a:t>One Stage vs. Two Stage Selection</a:t>
            </a:r>
          </a:p>
        </p:txBody>
      </p:sp>
      <p:sp>
        <p:nvSpPr>
          <p:cNvPr id="17" name="Content Placeholder 2">
            <a:extLst>
              <a:ext uri="{FF2B5EF4-FFF2-40B4-BE49-F238E27FC236}">
                <a16:creationId xmlns:a16="http://schemas.microsoft.com/office/drawing/2014/main" id="{4240A3BC-A70C-4B5A-B3CE-2F50FBDCD652}"/>
              </a:ext>
            </a:extLst>
          </p:cNvPr>
          <p:cNvSpPr txBox="1">
            <a:spLocks/>
          </p:cNvSpPr>
          <p:nvPr/>
        </p:nvSpPr>
        <p:spPr>
          <a:xfrm>
            <a:off x="675034" y="1790622"/>
            <a:ext cx="2630141" cy="3427413"/>
          </a:xfrm>
          <a:prstGeom prst="rect">
            <a:avLst/>
          </a:prstGeom>
        </p:spPr>
        <p:txBody>
          <a:bodyPr/>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a:buClr>
                <a:srgbClr val="00B9F2">
                  <a:lumMod val="60000"/>
                  <a:lumOff val="40000"/>
                </a:srgbClr>
              </a:buClr>
            </a:pPr>
            <a:r>
              <a:rPr lang="en-US" b="0" dirty="0">
                <a:solidFill>
                  <a:prstClr val="white"/>
                </a:solidFill>
              </a:rPr>
              <a:t>One Stage: Will automatically assign the districts meeting the criteria to the chosen district</a:t>
            </a:r>
          </a:p>
          <a:p>
            <a:pPr>
              <a:buClr>
                <a:srgbClr val="00B9F2">
                  <a:lumMod val="60000"/>
                  <a:lumOff val="40000"/>
                </a:srgbClr>
              </a:buClr>
            </a:pPr>
            <a:r>
              <a:rPr lang="en-US" b="0" dirty="0">
                <a:solidFill>
                  <a:prstClr val="white"/>
                </a:solidFill>
              </a:rPr>
              <a:t>Two Stage: Will allow you to preview before assigning geographies,  </a:t>
            </a:r>
          </a:p>
        </p:txBody>
      </p:sp>
      <p:pic>
        <p:nvPicPr>
          <p:cNvPr id="6" name="Picture 5" descr="Map&#10;&#10;Description automatically generated">
            <a:extLst>
              <a:ext uri="{FF2B5EF4-FFF2-40B4-BE49-F238E27FC236}">
                <a16:creationId xmlns:a16="http://schemas.microsoft.com/office/drawing/2014/main" id="{C324A4A5-23CA-4F5F-AC09-9F594C3E2273}"/>
              </a:ext>
            </a:extLst>
          </p:cNvPr>
          <p:cNvPicPr>
            <a:picLocks noChangeAspect="1"/>
          </p:cNvPicPr>
          <p:nvPr/>
        </p:nvPicPr>
        <p:blipFill>
          <a:blip r:embed="rId4"/>
          <a:stretch>
            <a:fillRect/>
          </a:stretch>
        </p:blipFill>
        <p:spPr>
          <a:xfrm>
            <a:off x="3630117" y="1980783"/>
            <a:ext cx="8235922" cy="3885842"/>
          </a:xfrm>
          <a:prstGeom prst="rect">
            <a:avLst/>
          </a:prstGeom>
        </p:spPr>
      </p:pic>
    </p:spTree>
    <p:extLst>
      <p:ext uri="{BB962C8B-B14F-4D97-AF65-F5344CB8AC3E}">
        <p14:creationId xmlns:p14="http://schemas.microsoft.com/office/powerpoint/2010/main" val="251004868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0" y="0"/>
            <a:ext cx="12192000" cy="6869575"/>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One Stage vs. Two Stage Selection</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3" name="Content Placeholder 2">
            <a:extLst>
              <a:ext uri="{FF2B5EF4-FFF2-40B4-BE49-F238E27FC236}">
                <a16:creationId xmlns:a16="http://schemas.microsoft.com/office/drawing/2014/main" id="{B35EE09F-C2C5-1E4B-93BD-CB49E3254A35}"/>
              </a:ext>
            </a:extLst>
          </p:cNvPr>
          <p:cNvSpPr>
            <a:spLocks noGrp="1"/>
          </p:cNvSpPr>
          <p:nvPr>
            <p:ph sz="quarter" idx="12"/>
          </p:nvPr>
        </p:nvSpPr>
        <p:spPr>
          <a:xfrm>
            <a:off x="914400" y="2011680"/>
            <a:ext cx="10369296" cy="3427413"/>
          </a:xfrm>
        </p:spPr>
        <p:txBody>
          <a:bodyPr vert="horz" lIns="0" tIns="0" rIns="0" bIns="0" rtlCol="0" anchor="t">
            <a:noAutofit/>
          </a:bodyPr>
          <a:lstStyle/>
          <a:p>
            <a:pPr lvl="1" indent="-173355">
              <a:buClr>
                <a:srgbClr val="00B9F2">
                  <a:lumMod val="60000"/>
                  <a:lumOff val="40000"/>
                </a:srgbClr>
              </a:buClr>
            </a:pPr>
            <a:endParaRPr lang="en-US" sz="1600" b="0" dirty="0">
              <a:solidFill>
                <a:prstClr val="white"/>
              </a:solidFill>
            </a:endParaRPr>
          </a:p>
        </p:txBody>
      </p:sp>
      <p:pic>
        <p:nvPicPr>
          <p:cNvPr id="8" name="Picture 7">
            <a:extLst>
              <a:ext uri="{FF2B5EF4-FFF2-40B4-BE49-F238E27FC236}">
                <a16:creationId xmlns:a16="http://schemas.microsoft.com/office/drawing/2014/main" id="{4BA7D377-7C28-4D5D-8BD3-F84BF68714A6}"/>
              </a:ext>
            </a:extLst>
          </p:cNvPr>
          <p:cNvPicPr>
            <a:picLocks noChangeAspect="1"/>
          </p:cNvPicPr>
          <p:nvPr/>
        </p:nvPicPr>
        <p:blipFill>
          <a:blip r:embed="rId4"/>
          <a:stretch>
            <a:fillRect/>
          </a:stretch>
        </p:blipFill>
        <p:spPr>
          <a:xfrm>
            <a:off x="4451348" y="3444535"/>
            <a:ext cx="2405660" cy="877063"/>
          </a:xfrm>
          <a:prstGeom prst="rect">
            <a:avLst/>
          </a:prstGeom>
        </p:spPr>
      </p:pic>
      <p:cxnSp>
        <p:nvCxnSpPr>
          <p:cNvPr id="9" name="Straight Connector 8">
            <a:extLst>
              <a:ext uri="{FF2B5EF4-FFF2-40B4-BE49-F238E27FC236}">
                <a16:creationId xmlns:a16="http://schemas.microsoft.com/office/drawing/2014/main" id="{68F93797-461E-452E-96BF-0DF0F109591C}"/>
              </a:ext>
            </a:extLst>
          </p:cNvPr>
          <p:cNvCxnSpPr>
            <a:cxnSpLocks/>
          </p:cNvCxnSpPr>
          <p:nvPr/>
        </p:nvCxnSpPr>
        <p:spPr bwMode="auto">
          <a:xfrm>
            <a:off x="4666049" y="3901072"/>
            <a:ext cx="0" cy="1580225"/>
          </a:xfrm>
          <a:prstGeom prst="line">
            <a:avLst/>
          </a:prstGeom>
          <a:noFill/>
          <a:ln w="3175" cap="flat" cmpd="sng" algn="ctr">
            <a:solidFill>
              <a:srgbClr val="FF6600"/>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8863D495-3262-4B6D-8215-05FF60775616}"/>
              </a:ext>
            </a:extLst>
          </p:cNvPr>
          <p:cNvSpPr txBox="1"/>
          <p:nvPr/>
        </p:nvSpPr>
        <p:spPr>
          <a:xfrm>
            <a:off x="3914304" y="5581834"/>
            <a:ext cx="1455938" cy="337351"/>
          </a:xfrm>
          <a:prstGeom prst="rect">
            <a:avLst/>
          </a:prstGeom>
          <a:noFill/>
          <a:effectLst/>
        </p:spPr>
        <p:txBody>
          <a:bodyPr wrap="square" lIns="0" tIns="0" rIns="0" bIns="0" rtlCol="0">
            <a:noAutofit/>
          </a:bodyPr>
          <a:lstStyle/>
          <a:p>
            <a:pPr algn="l" eaLnBrk="0" hangingPunct="0">
              <a:lnSpc>
                <a:spcPts val="1800"/>
              </a:lnSpc>
            </a:pPr>
            <a:r>
              <a:rPr lang="en-US" sz="1400" b="1" dirty="0">
                <a:ea typeface="+mn-ea"/>
                <a:cs typeface="+mn-cs"/>
              </a:rPr>
              <a:t>Toggles on two stage selection</a:t>
            </a:r>
          </a:p>
        </p:txBody>
      </p:sp>
      <p:cxnSp>
        <p:nvCxnSpPr>
          <p:cNvPr id="12" name="Straight Connector 11">
            <a:extLst>
              <a:ext uri="{FF2B5EF4-FFF2-40B4-BE49-F238E27FC236}">
                <a16:creationId xmlns:a16="http://schemas.microsoft.com/office/drawing/2014/main" id="{53936485-F00B-44A8-AC56-554958AFB854}"/>
              </a:ext>
            </a:extLst>
          </p:cNvPr>
          <p:cNvCxnSpPr>
            <a:cxnSpLocks/>
          </p:cNvCxnSpPr>
          <p:nvPr/>
        </p:nvCxnSpPr>
        <p:spPr bwMode="auto">
          <a:xfrm>
            <a:off x="4895320" y="2364828"/>
            <a:ext cx="0" cy="1179083"/>
          </a:xfrm>
          <a:prstGeom prst="line">
            <a:avLst/>
          </a:prstGeom>
          <a:noFill/>
          <a:ln w="3175" cap="flat" cmpd="sng" algn="ctr">
            <a:solidFill>
              <a:srgbClr val="FF6600"/>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id="{01FF7B43-1FF9-4665-A0B9-74F8D64FB650}"/>
              </a:ext>
            </a:extLst>
          </p:cNvPr>
          <p:cNvSpPr txBox="1"/>
          <p:nvPr/>
        </p:nvSpPr>
        <p:spPr>
          <a:xfrm>
            <a:off x="4451348" y="1562238"/>
            <a:ext cx="745724" cy="754753"/>
          </a:xfrm>
          <a:prstGeom prst="rect">
            <a:avLst/>
          </a:prstGeom>
          <a:noFill/>
          <a:effectLst/>
        </p:spPr>
        <p:txBody>
          <a:bodyPr wrap="square" lIns="0" tIns="0" rIns="0" bIns="0" rtlCol="0">
            <a:noAutofit/>
          </a:bodyPr>
          <a:lstStyle/>
          <a:p>
            <a:pPr algn="l" eaLnBrk="0" hangingPunct="0">
              <a:lnSpc>
                <a:spcPts val="1800"/>
              </a:lnSpc>
            </a:pPr>
            <a:r>
              <a:rPr lang="en-US" sz="1400" b="1" dirty="0">
                <a:ea typeface="+mn-ea"/>
                <a:cs typeface="+mn-cs"/>
              </a:rPr>
              <a:t>Exit two stage selection</a:t>
            </a:r>
          </a:p>
        </p:txBody>
      </p:sp>
      <p:cxnSp>
        <p:nvCxnSpPr>
          <p:cNvPr id="14" name="Straight Connector 13">
            <a:extLst>
              <a:ext uri="{FF2B5EF4-FFF2-40B4-BE49-F238E27FC236}">
                <a16:creationId xmlns:a16="http://schemas.microsoft.com/office/drawing/2014/main" id="{935E1E21-A4AC-4F8A-A7F2-7007E489D348}"/>
              </a:ext>
            </a:extLst>
          </p:cNvPr>
          <p:cNvCxnSpPr>
            <a:cxnSpLocks/>
          </p:cNvCxnSpPr>
          <p:nvPr/>
        </p:nvCxnSpPr>
        <p:spPr bwMode="auto">
          <a:xfrm flipV="1">
            <a:off x="5197072" y="2766555"/>
            <a:ext cx="173170" cy="757297"/>
          </a:xfrm>
          <a:prstGeom prst="line">
            <a:avLst/>
          </a:prstGeom>
          <a:noFill/>
          <a:ln w="3175" cap="flat" cmpd="sng" algn="ctr">
            <a:solidFill>
              <a:srgbClr val="FF6600"/>
            </a:solidFill>
            <a:prstDash val="solid"/>
            <a:round/>
            <a:headEnd type="none" w="med" len="med"/>
            <a:tailEnd type="none" w="med" len="med"/>
          </a:ln>
          <a:effectLst/>
        </p:spPr>
      </p:cxnSp>
      <p:sp>
        <p:nvSpPr>
          <p:cNvPr id="15" name="TextBox 14">
            <a:extLst>
              <a:ext uri="{FF2B5EF4-FFF2-40B4-BE49-F238E27FC236}">
                <a16:creationId xmlns:a16="http://schemas.microsoft.com/office/drawing/2014/main" id="{FB25815A-1F3E-4206-A7BF-18C2F0140B85}"/>
              </a:ext>
            </a:extLst>
          </p:cNvPr>
          <p:cNvSpPr txBox="1"/>
          <p:nvPr/>
        </p:nvSpPr>
        <p:spPr>
          <a:xfrm>
            <a:off x="5313015" y="2313794"/>
            <a:ext cx="937361" cy="452761"/>
          </a:xfrm>
          <a:prstGeom prst="rect">
            <a:avLst/>
          </a:prstGeom>
          <a:noFill/>
          <a:effectLst/>
        </p:spPr>
        <p:txBody>
          <a:bodyPr wrap="square" lIns="0" tIns="0" rIns="0" bIns="0" rtlCol="0">
            <a:noAutofit/>
          </a:bodyPr>
          <a:lstStyle/>
          <a:p>
            <a:pPr algn="l" eaLnBrk="0" hangingPunct="0">
              <a:lnSpc>
                <a:spcPts val="1800"/>
              </a:lnSpc>
            </a:pPr>
            <a:r>
              <a:rPr lang="en-US" sz="1400" b="1" dirty="0">
                <a:ea typeface="+mn-ea"/>
                <a:cs typeface="+mn-cs"/>
              </a:rPr>
              <a:t>Assign the selection</a:t>
            </a:r>
          </a:p>
        </p:txBody>
      </p:sp>
      <p:cxnSp>
        <p:nvCxnSpPr>
          <p:cNvPr id="16" name="Straight Connector 15">
            <a:extLst>
              <a:ext uri="{FF2B5EF4-FFF2-40B4-BE49-F238E27FC236}">
                <a16:creationId xmlns:a16="http://schemas.microsoft.com/office/drawing/2014/main" id="{2BD6C7F5-49F4-4E53-85E0-BF1EAB8A5D56}"/>
              </a:ext>
            </a:extLst>
          </p:cNvPr>
          <p:cNvCxnSpPr>
            <a:cxnSpLocks/>
          </p:cNvCxnSpPr>
          <p:nvPr/>
        </p:nvCxnSpPr>
        <p:spPr bwMode="auto">
          <a:xfrm>
            <a:off x="5444359" y="3859566"/>
            <a:ext cx="107348" cy="1047565"/>
          </a:xfrm>
          <a:prstGeom prst="line">
            <a:avLst/>
          </a:prstGeom>
          <a:noFill/>
          <a:ln w="3175" cap="flat" cmpd="sng" algn="ctr">
            <a:solidFill>
              <a:srgbClr val="FF6600"/>
            </a:solidFill>
            <a:prstDash val="solid"/>
            <a:round/>
            <a:headEnd type="none" w="med" len="med"/>
            <a:tailEnd type="none" w="med" len="med"/>
          </a:ln>
          <a:effectLst/>
        </p:spPr>
      </p:cxnSp>
      <p:sp>
        <p:nvSpPr>
          <p:cNvPr id="17" name="TextBox 16">
            <a:extLst>
              <a:ext uri="{FF2B5EF4-FFF2-40B4-BE49-F238E27FC236}">
                <a16:creationId xmlns:a16="http://schemas.microsoft.com/office/drawing/2014/main" id="{BDA20E13-A82C-4725-9281-396CAD8A8C3A}"/>
              </a:ext>
            </a:extLst>
          </p:cNvPr>
          <p:cNvSpPr txBox="1"/>
          <p:nvPr/>
        </p:nvSpPr>
        <p:spPr>
          <a:xfrm>
            <a:off x="5370242" y="5026360"/>
            <a:ext cx="1542455" cy="781235"/>
          </a:xfrm>
          <a:prstGeom prst="rect">
            <a:avLst/>
          </a:prstGeom>
          <a:noFill/>
          <a:effectLst/>
        </p:spPr>
        <p:txBody>
          <a:bodyPr wrap="square" lIns="0" tIns="0" rIns="0" bIns="0" rtlCol="0">
            <a:noAutofit/>
          </a:bodyPr>
          <a:lstStyle/>
          <a:p>
            <a:pPr algn="l" eaLnBrk="0" hangingPunct="0">
              <a:lnSpc>
                <a:spcPts val="1800"/>
              </a:lnSpc>
            </a:pPr>
            <a:r>
              <a:rPr lang="en-US" sz="1400" b="1" dirty="0">
                <a:ea typeface="+mn-ea"/>
                <a:cs typeface="+mn-cs"/>
              </a:rPr>
              <a:t>Zoom to current selection</a:t>
            </a:r>
          </a:p>
        </p:txBody>
      </p:sp>
      <p:cxnSp>
        <p:nvCxnSpPr>
          <p:cNvPr id="18" name="Straight Connector 17">
            <a:extLst>
              <a:ext uri="{FF2B5EF4-FFF2-40B4-BE49-F238E27FC236}">
                <a16:creationId xmlns:a16="http://schemas.microsoft.com/office/drawing/2014/main" id="{4B8ECAB2-DDCE-4D68-8E57-5E14359CD73A}"/>
              </a:ext>
            </a:extLst>
          </p:cNvPr>
          <p:cNvCxnSpPr>
            <a:cxnSpLocks/>
          </p:cNvCxnSpPr>
          <p:nvPr/>
        </p:nvCxnSpPr>
        <p:spPr bwMode="auto">
          <a:xfrm flipV="1">
            <a:off x="5969621" y="3429000"/>
            <a:ext cx="2654908" cy="190580"/>
          </a:xfrm>
          <a:prstGeom prst="line">
            <a:avLst/>
          </a:prstGeom>
          <a:noFill/>
          <a:ln w="3175" cap="flat" cmpd="sng" algn="ctr">
            <a:solidFill>
              <a:srgbClr val="FF6600"/>
            </a:solidFill>
            <a:prstDash val="solid"/>
            <a:round/>
            <a:headEnd type="none" w="med" len="med"/>
            <a:tailEnd type="none" w="med" len="med"/>
          </a:ln>
          <a:effectLst/>
        </p:spPr>
      </p:cxnSp>
      <p:sp>
        <p:nvSpPr>
          <p:cNvPr id="19" name="TextBox 18">
            <a:extLst>
              <a:ext uri="{FF2B5EF4-FFF2-40B4-BE49-F238E27FC236}">
                <a16:creationId xmlns:a16="http://schemas.microsoft.com/office/drawing/2014/main" id="{2FA1F3B1-06E4-4C9A-921C-8E062287B0E8}"/>
              </a:ext>
            </a:extLst>
          </p:cNvPr>
          <p:cNvSpPr txBox="1"/>
          <p:nvPr/>
        </p:nvSpPr>
        <p:spPr>
          <a:xfrm>
            <a:off x="8866432" y="3231469"/>
            <a:ext cx="1664794" cy="452761"/>
          </a:xfrm>
          <a:prstGeom prst="rect">
            <a:avLst/>
          </a:prstGeom>
          <a:noFill/>
          <a:effectLst/>
        </p:spPr>
        <p:txBody>
          <a:bodyPr wrap="square" lIns="0" tIns="0" rIns="0" bIns="0" rtlCol="0">
            <a:noAutofit/>
          </a:bodyPr>
          <a:lstStyle/>
          <a:p>
            <a:pPr algn="l" eaLnBrk="0" hangingPunct="0">
              <a:lnSpc>
                <a:spcPts val="1800"/>
              </a:lnSpc>
            </a:pPr>
            <a:r>
              <a:rPr lang="en-US" sz="1400" b="1" dirty="0">
                <a:ea typeface="+mn-ea"/>
                <a:cs typeface="+mn-cs"/>
              </a:rPr>
              <a:t>Find Unassigned geographies</a:t>
            </a:r>
          </a:p>
        </p:txBody>
      </p:sp>
    </p:spTree>
    <p:extLst>
      <p:ext uri="{BB962C8B-B14F-4D97-AF65-F5344CB8AC3E}">
        <p14:creationId xmlns:p14="http://schemas.microsoft.com/office/powerpoint/2010/main" val="535152905"/>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0" y="0"/>
            <a:ext cx="12192000" cy="6869575"/>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Lock/Unlock Geographies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r>
              <a:rPr lang="en-US" sz="2000" b="0" dirty="0">
                <a:solidFill>
                  <a:srgbClr val="007AC2">
                    <a:lumMod val="60000"/>
                    <a:lumOff val="40000"/>
                  </a:srgbClr>
                </a:solidFill>
              </a:rPr>
              <a:t>Two ways of locking geographies</a:t>
            </a:r>
          </a:p>
        </p:txBody>
      </p:sp>
      <p:pic>
        <p:nvPicPr>
          <p:cNvPr id="7" name="Picture 6">
            <a:extLst>
              <a:ext uri="{FF2B5EF4-FFF2-40B4-BE49-F238E27FC236}">
                <a16:creationId xmlns:a16="http://schemas.microsoft.com/office/drawing/2014/main" id="{5397C1E4-7187-462F-82A1-6A7BF3C1C9E0}"/>
              </a:ext>
            </a:extLst>
          </p:cNvPr>
          <p:cNvPicPr>
            <a:picLocks noChangeAspect="1"/>
          </p:cNvPicPr>
          <p:nvPr/>
        </p:nvPicPr>
        <p:blipFill>
          <a:blip r:embed="rId4"/>
          <a:stretch>
            <a:fillRect/>
          </a:stretch>
        </p:blipFill>
        <p:spPr>
          <a:xfrm>
            <a:off x="7507445" y="1721921"/>
            <a:ext cx="4001676" cy="1952970"/>
          </a:xfrm>
          <a:prstGeom prst="rect">
            <a:avLst/>
          </a:prstGeom>
        </p:spPr>
      </p:pic>
      <p:pic>
        <p:nvPicPr>
          <p:cNvPr id="12" name="Picture 11">
            <a:extLst>
              <a:ext uri="{FF2B5EF4-FFF2-40B4-BE49-F238E27FC236}">
                <a16:creationId xmlns:a16="http://schemas.microsoft.com/office/drawing/2014/main" id="{E946EDF4-D9F7-4F08-A0D7-B216E9D41533}"/>
              </a:ext>
            </a:extLst>
          </p:cNvPr>
          <p:cNvPicPr>
            <a:picLocks noChangeAspect="1"/>
          </p:cNvPicPr>
          <p:nvPr/>
        </p:nvPicPr>
        <p:blipFill>
          <a:blip r:embed="rId5"/>
          <a:stretch>
            <a:fillRect/>
          </a:stretch>
        </p:blipFill>
        <p:spPr>
          <a:xfrm>
            <a:off x="779231" y="4067394"/>
            <a:ext cx="10729890" cy="2377646"/>
          </a:xfrm>
          <a:prstGeom prst="rect">
            <a:avLst/>
          </a:prstGeom>
        </p:spPr>
      </p:pic>
      <p:sp>
        <p:nvSpPr>
          <p:cNvPr id="13" name="Rectangle 12">
            <a:extLst>
              <a:ext uri="{FF2B5EF4-FFF2-40B4-BE49-F238E27FC236}">
                <a16:creationId xmlns:a16="http://schemas.microsoft.com/office/drawing/2014/main" id="{B9CDDBDE-7BFC-4EC5-A604-F414FF5A13F9}"/>
              </a:ext>
            </a:extLst>
          </p:cNvPr>
          <p:cNvSpPr/>
          <p:nvPr/>
        </p:nvSpPr>
        <p:spPr bwMode="auto">
          <a:xfrm>
            <a:off x="2241395" y="5040351"/>
            <a:ext cx="356839" cy="1404689"/>
          </a:xfrm>
          <a:prstGeom prst="rect">
            <a:avLst/>
          </a:prstGeom>
          <a:noFill/>
          <a:ln w="28575">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4" name="Rectangle 13">
            <a:extLst>
              <a:ext uri="{FF2B5EF4-FFF2-40B4-BE49-F238E27FC236}">
                <a16:creationId xmlns:a16="http://schemas.microsoft.com/office/drawing/2014/main" id="{CA886615-9ACD-4D34-8957-4FF92768EC85}"/>
              </a:ext>
            </a:extLst>
          </p:cNvPr>
          <p:cNvSpPr/>
          <p:nvPr/>
        </p:nvSpPr>
        <p:spPr bwMode="auto">
          <a:xfrm>
            <a:off x="10247971" y="2156976"/>
            <a:ext cx="1014761" cy="597375"/>
          </a:xfrm>
          <a:prstGeom prst="rect">
            <a:avLst/>
          </a:prstGeom>
          <a:noFill/>
          <a:ln w="28575">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cxnSp>
        <p:nvCxnSpPr>
          <p:cNvPr id="15" name="Straight Connector 14">
            <a:extLst>
              <a:ext uri="{FF2B5EF4-FFF2-40B4-BE49-F238E27FC236}">
                <a16:creationId xmlns:a16="http://schemas.microsoft.com/office/drawing/2014/main" id="{48E1849C-AA5A-405D-8A17-0742FEB6FD5C}"/>
              </a:ext>
            </a:extLst>
          </p:cNvPr>
          <p:cNvCxnSpPr>
            <a:cxnSpLocks/>
          </p:cNvCxnSpPr>
          <p:nvPr/>
        </p:nvCxnSpPr>
        <p:spPr bwMode="auto">
          <a:xfrm>
            <a:off x="7114478" y="2660131"/>
            <a:ext cx="3316548" cy="37624"/>
          </a:xfrm>
          <a:prstGeom prst="line">
            <a:avLst/>
          </a:prstGeom>
          <a:noFill/>
          <a:ln w="3175" cap="flat" cmpd="sng" algn="ctr">
            <a:solidFill>
              <a:srgbClr val="FF6600"/>
            </a:solidFill>
            <a:prstDash val="solid"/>
            <a:round/>
            <a:headEnd type="none" w="med" len="med"/>
            <a:tailEnd type="none" w="med" len="med"/>
          </a:ln>
          <a:effectLst/>
        </p:spPr>
      </p:cxnSp>
      <p:sp>
        <p:nvSpPr>
          <p:cNvPr id="17" name="TextBox 16">
            <a:extLst>
              <a:ext uri="{FF2B5EF4-FFF2-40B4-BE49-F238E27FC236}">
                <a16:creationId xmlns:a16="http://schemas.microsoft.com/office/drawing/2014/main" id="{07922635-924C-4CC9-B69F-E3ADE1A017D3}"/>
              </a:ext>
            </a:extLst>
          </p:cNvPr>
          <p:cNvSpPr txBox="1"/>
          <p:nvPr/>
        </p:nvSpPr>
        <p:spPr>
          <a:xfrm>
            <a:off x="5999760" y="2339968"/>
            <a:ext cx="1664794" cy="452761"/>
          </a:xfrm>
          <a:prstGeom prst="rect">
            <a:avLst/>
          </a:prstGeom>
          <a:noFill/>
          <a:effectLst/>
        </p:spPr>
        <p:txBody>
          <a:bodyPr wrap="square" lIns="0" tIns="0" rIns="0" bIns="0" rtlCol="0">
            <a:noAutofit/>
          </a:bodyPr>
          <a:lstStyle/>
          <a:p>
            <a:pPr algn="l" eaLnBrk="0" hangingPunct="0">
              <a:lnSpc>
                <a:spcPts val="1800"/>
              </a:lnSpc>
            </a:pPr>
            <a:r>
              <a:rPr lang="en-US" sz="1400" b="1" dirty="0">
                <a:ea typeface="+mn-ea"/>
                <a:cs typeface="+mn-cs"/>
              </a:rPr>
              <a:t>Locks/unlocks individual geographies by clicking on them</a:t>
            </a:r>
          </a:p>
        </p:txBody>
      </p:sp>
      <p:cxnSp>
        <p:nvCxnSpPr>
          <p:cNvPr id="18" name="Straight Connector 17">
            <a:extLst>
              <a:ext uri="{FF2B5EF4-FFF2-40B4-BE49-F238E27FC236}">
                <a16:creationId xmlns:a16="http://schemas.microsoft.com/office/drawing/2014/main" id="{4EFDD6EE-736C-45F8-9044-C899FE69C118}"/>
              </a:ext>
            </a:extLst>
          </p:cNvPr>
          <p:cNvCxnSpPr>
            <a:cxnSpLocks/>
          </p:cNvCxnSpPr>
          <p:nvPr/>
        </p:nvCxnSpPr>
        <p:spPr bwMode="auto">
          <a:xfrm>
            <a:off x="1929161" y="3777635"/>
            <a:ext cx="513415" cy="1282390"/>
          </a:xfrm>
          <a:prstGeom prst="line">
            <a:avLst/>
          </a:prstGeom>
          <a:noFill/>
          <a:ln w="3175" cap="flat" cmpd="sng" algn="ctr">
            <a:solidFill>
              <a:srgbClr val="FF6600"/>
            </a:solidFill>
            <a:prstDash val="solid"/>
            <a:round/>
            <a:headEnd type="none" w="med" len="med"/>
            <a:tailEnd type="none" w="med" len="med"/>
          </a:ln>
          <a:effectLst/>
        </p:spPr>
      </p:cxnSp>
      <p:sp>
        <p:nvSpPr>
          <p:cNvPr id="21" name="TextBox 20">
            <a:extLst>
              <a:ext uri="{FF2B5EF4-FFF2-40B4-BE49-F238E27FC236}">
                <a16:creationId xmlns:a16="http://schemas.microsoft.com/office/drawing/2014/main" id="{97BC3A6C-8B91-4873-920C-F9E0A3232DCD}"/>
              </a:ext>
            </a:extLst>
          </p:cNvPr>
          <p:cNvSpPr txBox="1"/>
          <p:nvPr/>
        </p:nvSpPr>
        <p:spPr>
          <a:xfrm>
            <a:off x="1413290" y="3243373"/>
            <a:ext cx="2058572" cy="452761"/>
          </a:xfrm>
          <a:prstGeom prst="rect">
            <a:avLst/>
          </a:prstGeom>
          <a:noFill/>
          <a:effectLst/>
        </p:spPr>
        <p:txBody>
          <a:bodyPr wrap="square" lIns="0" tIns="0" rIns="0" bIns="0" rtlCol="0">
            <a:noAutofit/>
          </a:bodyPr>
          <a:lstStyle/>
          <a:p>
            <a:pPr algn="l" eaLnBrk="0" hangingPunct="0">
              <a:lnSpc>
                <a:spcPts val="1800"/>
              </a:lnSpc>
            </a:pPr>
            <a:r>
              <a:rPr lang="en-US" sz="1400" b="1" dirty="0">
                <a:ea typeface="+mn-ea"/>
                <a:cs typeface="+mn-cs"/>
              </a:rPr>
              <a:t>Locks/unlocks districts assignments as a whole</a:t>
            </a:r>
          </a:p>
        </p:txBody>
      </p:sp>
    </p:spTree>
    <p:extLst>
      <p:ext uri="{BB962C8B-B14F-4D97-AF65-F5344CB8AC3E}">
        <p14:creationId xmlns:p14="http://schemas.microsoft.com/office/powerpoint/2010/main" val="77366975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1"/>
            <a:ext cx="13195217" cy="7424734"/>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563849" y="424516"/>
            <a:ext cx="8683723" cy="615553"/>
          </a:xfrm>
        </p:spPr>
        <p:txBody>
          <a:bodyPr/>
          <a:lstStyle/>
          <a:p>
            <a:pPr algn="l"/>
            <a:r>
              <a:rPr lang="en-US" sz="4000" b="0" dirty="0"/>
              <a:t>Instructors</a:t>
            </a:r>
            <a:endParaRPr lang="en-US" sz="4000" dirty="0"/>
          </a:p>
        </p:txBody>
      </p:sp>
      <p:sp>
        <p:nvSpPr>
          <p:cNvPr id="7" name="Text Placeholder 6">
            <a:extLst>
              <a:ext uri="{FF2B5EF4-FFF2-40B4-BE49-F238E27FC236}">
                <a16:creationId xmlns:a16="http://schemas.microsoft.com/office/drawing/2014/main" id="{A8249017-5B58-4E2C-BFB2-2A39A5110606}"/>
              </a:ext>
            </a:extLst>
          </p:cNvPr>
          <p:cNvSpPr>
            <a:spLocks noGrp="1"/>
          </p:cNvSpPr>
          <p:nvPr>
            <p:ph type="body" idx="1"/>
          </p:nvPr>
        </p:nvSpPr>
        <p:spPr>
          <a:xfrm>
            <a:off x="3855509" y="4875964"/>
            <a:ext cx="4656102" cy="1231106"/>
          </a:xfrm>
        </p:spPr>
        <p:txBody>
          <a:bodyPr/>
          <a:lstStyle/>
          <a:p>
            <a:pPr algn="ctr"/>
            <a:r>
              <a:rPr lang="en-US" dirty="0"/>
              <a:t>Mackenzie O’Brien </a:t>
            </a:r>
            <a:br>
              <a:rPr lang="en-US" dirty="0"/>
            </a:br>
            <a:r>
              <a:rPr lang="en-US" sz="1800" dirty="0"/>
              <a:t>Esri Professional Services- St. Louis</a:t>
            </a:r>
          </a:p>
          <a:p>
            <a:pPr algn="ctr"/>
            <a:r>
              <a:rPr lang="en-US" sz="2000" b="1" i="1" dirty="0"/>
              <a:t>If you have any questions later, email precinct.plan@sos.iowa.gov</a:t>
            </a:r>
          </a:p>
        </p:txBody>
      </p:sp>
      <p:pic>
        <p:nvPicPr>
          <p:cNvPr id="9" name="Picture 8">
            <a:extLst>
              <a:ext uri="{FF2B5EF4-FFF2-40B4-BE49-F238E27FC236}">
                <a16:creationId xmlns:a16="http://schemas.microsoft.com/office/drawing/2014/main" id="{CBCFB4A8-F457-44FC-99A5-CDAD9B1180BD}"/>
              </a:ext>
            </a:extLst>
          </p:cNvPr>
          <p:cNvPicPr>
            <a:picLocks noChangeAspect="1"/>
          </p:cNvPicPr>
          <p:nvPr/>
        </p:nvPicPr>
        <p:blipFill>
          <a:blip r:embed="rId4"/>
          <a:stretch>
            <a:fillRect/>
          </a:stretch>
        </p:blipFill>
        <p:spPr>
          <a:xfrm>
            <a:off x="4485839" y="1463345"/>
            <a:ext cx="3220321" cy="3220321"/>
          </a:xfrm>
          <a:prstGeom prst="rect">
            <a:avLst/>
          </a:prstGeom>
        </p:spPr>
      </p:pic>
    </p:spTree>
    <p:extLst>
      <p:ext uri="{BB962C8B-B14F-4D97-AF65-F5344CB8AC3E}">
        <p14:creationId xmlns:p14="http://schemas.microsoft.com/office/powerpoint/2010/main" val="3534319772"/>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0" y="0"/>
            <a:ext cx="12192000" cy="6869575"/>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2282996"/>
            <a:ext cx="10826496" cy="615553"/>
          </a:xfrm>
        </p:spPr>
        <p:txBody>
          <a:bodyPr/>
          <a:lstStyle/>
          <a:p>
            <a:r>
              <a:rPr lang="en-US" sz="4000" b="0" dirty="0"/>
              <a:t>District Window</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pic>
        <p:nvPicPr>
          <p:cNvPr id="9" name="Picture 8">
            <a:extLst>
              <a:ext uri="{FF2B5EF4-FFF2-40B4-BE49-F238E27FC236}">
                <a16:creationId xmlns:a16="http://schemas.microsoft.com/office/drawing/2014/main" id="{12686EBD-091A-4F24-92F4-FE0401792A1C}"/>
              </a:ext>
            </a:extLst>
          </p:cNvPr>
          <p:cNvPicPr>
            <a:picLocks noChangeAspect="1"/>
          </p:cNvPicPr>
          <p:nvPr/>
        </p:nvPicPr>
        <p:blipFill>
          <a:blip r:embed="rId4"/>
          <a:stretch>
            <a:fillRect/>
          </a:stretch>
        </p:blipFill>
        <p:spPr>
          <a:xfrm>
            <a:off x="407020" y="4307504"/>
            <a:ext cx="11370370" cy="1707334"/>
          </a:xfrm>
          <a:prstGeom prst="rect">
            <a:avLst/>
          </a:prstGeom>
        </p:spPr>
      </p:pic>
    </p:spTree>
    <p:extLst>
      <p:ext uri="{BB962C8B-B14F-4D97-AF65-F5344CB8AC3E}">
        <p14:creationId xmlns:p14="http://schemas.microsoft.com/office/powerpoint/2010/main" val="1844736267"/>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0" y="0"/>
            <a:ext cx="12192000" cy="6869575"/>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District Window</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pic>
        <p:nvPicPr>
          <p:cNvPr id="7" name="Picture 6">
            <a:extLst>
              <a:ext uri="{FF2B5EF4-FFF2-40B4-BE49-F238E27FC236}">
                <a16:creationId xmlns:a16="http://schemas.microsoft.com/office/drawing/2014/main" id="{ADABFA0C-3D8D-4A22-8F1D-C090CD6984F0}"/>
              </a:ext>
            </a:extLst>
          </p:cNvPr>
          <p:cNvPicPr>
            <a:picLocks noChangeAspect="1"/>
          </p:cNvPicPr>
          <p:nvPr/>
        </p:nvPicPr>
        <p:blipFill>
          <a:blip r:embed="rId4"/>
          <a:stretch>
            <a:fillRect/>
          </a:stretch>
        </p:blipFill>
        <p:spPr>
          <a:xfrm>
            <a:off x="371880" y="3429000"/>
            <a:ext cx="11448239" cy="1719026"/>
          </a:xfrm>
          <a:prstGeom prst="rect">
            <a:avLst/>
          </a:prstGeom>
        </p:spPr>
      </p:pic>
      <p:cxnSp>
        <p:nvCxnSpPr>
          <p:cNvPr id="9" name="Straight Connector 8">
            <a:extLst>
              <a:ext uri="{FF2B5EF4-FFF2-40B4-BE49-F238E27FC236}">
                <a16:creationId xmlns:a16="http://schemas.microsoft.com/office/drawing/2014/main" id="{247468B9-8034-4AF4-86E1-C78DA44E71B4}"/>
              </a:ext>
            </a:extLst>
          </p:cNvPr>
          <p:cNvCxnSpPr>
            <a:cxnSpLocks/>
          </p:cNvCxnSpPr>
          <p:nvPr/>
        </p:nvCxnSpPr>
        <p:spPr bwMode="auto">
          <a:xfrm>
            <a:off x="1159727" y="4373603"/>
            <a:ext cx="156117" cy="1447334"/>
          </a:xfrm>
          <a:prstGeom prst="line">
            <a:avLst/>
          </a:prstGeom>
          <a:noFill/>
          <a:ln w="3175" cap="flat" cmpd="sng" algn="ctr">
            <a:solidFill>
              <a:srgbClr val="FF6600"/>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731045C8-4191-454E-88B2-2FDCCBC1A409}"/>
              </a:ext>
            </a:extLst>
          </p:cNvPr>
          <p:cNvCxnSpPr>
            <a:cxnSpLocks/>
          </p:cNvCxnSpPr>
          <p:nvPr/>
        </p:nvCxnSpPr>
        <p:spPr bwMode="auto">
          <a:xfrm flipH="1">
            <a:off x="1408941" y="2783818"/>
            <a:ext cx="787847" cy="1447334"/>
          </a:xfrm>
          <a:prstGeom prst="line">
            <a:avLst/>
          </a:prstGeom>
          <a:noFill/>
          <a:ln w="3175" cap="flat" cmpd="sng" algn="ctr">
            <a:solidFill>
              <a:srgbClr val="FF6600"/>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id="{16071431-2980-47A6-A8EA-A815695DD972}"/>
              </a:ext>
            </a:extLst>
          </p:cNvPr>
          <p:cNvSpPr txBox="1"/>
          <p:nvPr/>
        </p:nvSpPr>
        <p:spPr>
          <a:xfrm>
            <a:off x="2338377" y="2427268"/>
            <a:ext cx="2058572" cy="452761"/>
          </a:xfrm>
          <a:prstGeom prst="rect">
            <a:avLst/>
          </a:prstGeom>
          <a:noFill/>
          <a:effectLst/>
        </p:spPr>
        <p:txBody>
          <a:bodyPr wrap="square" lIns="0" tIns="0" rIns="0" bIns="0" rtlCol="0">
            <a:noAutofit/>
          </a:bodyPr>
          <a:lstStyle/>
          <a:p>
            <a:pPr algn="l" eaLnBrk="0" hangingPunct="0">
              <a:lnSpc>
                <a:spcPts val="1800"/>
              </a:lnSpc>
            </a:pPr>
            <a:r>
              <a:rPr lang="en-US" sz="1400" b="1" dirty="0">
                <a:ea typeface="+mn-ea"/>
                <a:cs typeface="+mn-cs"/>
              </a:rPr>
              <a:t>Temporarily hides the district on the map</a:t>
            </a:r>
          </a:p>
        </p:txBody>
      </p:sp>
      <p:sp>
        <p:nvSpPr>
          <p:cNvPr id="14" name="TextBox 13">
            <a:extLst>
              <a:ext uri="{FF2B5EF4-FFF2-40B4-BE49-F238E27FC236}">
                <a16:creationId xmlns:a16="http://schemas.microsoft.com/office/drawing/2014/main" id="{F722F257-B7CC-4E58-A9E7-131C98496257}"/>
              </a:ext>
            </a:extLst>
          </p:cNvPr>
          <p:cNvSpPr txBox="1"/>
          <p:nvPr/>
        </p:nvSpPr>
        <p:spPr>
          <a:xfrm>
            <a:off x="1408941" y="5799218"/>
            <a:ext cx="2058572" cy="452761"/>
          </a:xfrm>
          <a:prstGeom prst="rect">
            <a:avLst/>
          </a:prstGeom>
          <a:noFill/>
          <a:effectLst/>
        </p:spPr>
        <p:txBody>
          <a:bodyPr wrap="square" lIns="0" tIns="0" rIns="0" bIns="0" rtlCol="0">
            <a:noAutofit/>
          </a:bodyPr>
          <a:lstStyle/>
          <a:p>
            <a:pPr algn="l" eaLnBrk="0" hangingPunct="0">
              <a:lnSpc>
                <a:spcPts val="1800"/>
              </a:lnSpc>
            </a:pPr>
            <a:r>
              <a:rPr lang="en-US" sz="1400" b="1" dirty="0">
                <a:ea typeface="+mn-ea"/>
                <a:cs typeface="+mn-cs"/>
              </a:rPr>
              <a:t>Allows for color toggling</a:t>
            </a:r>
          </a:p>
        </p:txBody>
      </p:sp>
    </p:spTree>
    <p:extLst>
      <p:ext uri="{BB962C8B-B14F-4D97-AF65-F5344CB8AC3E}">
        <p14:creationId xmlns:p14="http://schemas.microsoft.com/office/powerpoint/2010/main" val="3328841127"/>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0" y="0"/>
            <a:ext cx="12192000" cy="6869575"/>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District Window</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9219658" cy="429431"/>
          </a:xfrm>
        </p:spPr>
        <p:txBody>
          <a:bodyPr/>
          <a:lstStyle/>
          <a:p>
            <a:pPr lvl="0">
              <a:buClr>
                <a:srgbClr val="00B9F2">
                  <a:lumMod val="60000"/>
                  <a:lumOff val="40000"/>
                </a:srgbClr>
              </a:buClr>
            </a:pPr>
            <a:r>
              <a:rPr lang="en-US" sz="2000" b="0" dirty="0">
                <a:solidFill>
                  <a:srgbClr val="007AC2">
                    <a:lumMod val="60000"/>
                    <a:lumOff val="40000"/>
                  </a:srgbClr>
                </a:solidFill>
              </a:rPr>
              <a:t>Proposed Tab shows how demographics would be different if two-stage selection is assigned.</a:t>
            </a:r>
          </a:p>
        </p:txBody>
      </p:sp>
      <p:sp>
        <p:nvSpPr>
          <p:cNvPr id="13" name="TextBox 12">
            <a:extLst>
              <a:ext uri="{FF2B5EF4-FFF2-40B4-BE49-F238E27FC236}">
                <a16:creationId xmlns:a16="http://schemas.microsoft.com/office/drawing/2014/main" id="{16071431-2980-47A6-A8EA-A815695DD972}"/>
              </a:ext>
            </a:extLst>
          </p:cNvPr>
          <p:cNvSpPr txBox="1"/>
          <p:nvPr/>
        </p:nvSpPr>
        <p:spPr>
          <a:xfrm>
            <a:off x="2338377" y="2427268"/>
            <a:ext cx="2058572" cy="452761"/>
          </a:xfrm>
          <a:prstGeom prst="rect">
            <a:avLst/>
          </a:prstGeom>
          <a:noFill/>
          <a:effectLst/>
        </p:spPr>
        <p:txBody>
          <a:bodyPr wrap="square" lIns="0" tIns="0" rIns="0" bIns="0" rtlCol="0">
            <a:noAutofit/>
          </a:bodyPr>
          <a:lstStyle/>
          <a:p>
            <a:pPr algn="l" eaLnBrk="0" hangingPunct="0">
              <a:lnSpc>
                <a:spcPts val="1800"/>
              </a:lnSpc>
            </a:pPr>
            <a:endParaRPr lang="en-US" sz="1400" b="1" dirty="0">
              <a:ea typeface="+mn-ea"/>
              <a:cs typeface="+mn-cs"/>
            </a:endParaRPr>
          </a:p>
        </p:txBody>
      </p:sp>
      <p:sp>
        <p:nvSpPr>
          <p:cNvPr id="14" name="TextBox 13">
            <a:extLst>
              <a:ext uri="{FF2B5EF4-FFF2-40B4-BE49-F238E27FC236}">
                <a16:creationId xmlns:a16="http://schemas.microsoft.com/office/drawing/2014/main" id="{F722F257-B7CC-4E58-A9E7-131C98496257}"/>
              </a:ext>
            </a:extLst>
          </p:cNvPr>
          <p:cNvSpPr txBox="1"/>
          <p:nvPr/>
        </p:nvSpPr>
        <p:spPr>
          <a:xfrm>
            <a:off x="2351383" y="6104386"/>
            <a:ext cx="4896909" cy="452761"/>
          </a:xfrm>
          <a:prstGeom prst="rect">
            <a:avLst/>
          </a:prstGeom>
          <a:noFill/>
          <a:effectLst/>
        </p:spPr>
        <p:txBody>
          <a:bodyPr wrap="square" lIns="0" tIns="0" rIns="0" bIns="0" rtlCol="0">
            <a:noAutofit/>
          </a:bodyPr>
          <a:lstStyle/>
          <a:p>
            <a:pPr algn="l" eaLnBrk="0" hangingPunct="0">
              <a:lnSpc>
                <a:spcPts val="1800"/>
              </a:lnSpc>
            </a:pPr>
            <a:r>
              <a:rPr lang="en-US" sz="1400" b="1" dirty="0">
                <a:ea typeface="+mn-ea"/>
                <a:cs typeface="+mn-cs"/>
              </a:rPr>
              <a:t>Red= decrease, Green=positive</a:t>
            </a:r>
          </a:p>
        </p:txBody>
      </p:sp>
      <p:pic>
        <p:nvPicPr>
          <p:cNvPr id="15" name="Picture 14">
            <a:extLst>
              <a:ext uri="{FF2B5EF4-FFF2-40B4-BE49-F238E27FC236}">
                <a16:creationId xmlns:a16="http://schemas.microsoft.com/office/drawing/2014/main" id="{0AE7646D-78DE-414A-863D-D18AFEE6DA37}"/>
              </a:ext>
            </a:extLst>
          </p:cNvPr>
          <p:cNvPicPr>
            <a:picLocks noChangeAspect="1"/>
          </p:cNvPicPr>
          <p:nvPr/>
        </p:nvPicPr>
        <p:blipFill>
          <a:blip r:embed="rId4"/>
          <a:stretch>
            <a:fillRect/>
          </a:stretch>
        </p:blipFill>
        <p:spPr>
          <a:xfrm>
            <a:off x="700675" y="3114536"/>
            <a:ext cx="10783059" cy="2539530"/>
          </a:xfrm>
          <a:prstGeom prst="rect">
            <a:avLst/>
          </a:prstGeom>
        </p:spPr>
      </p:pic>
      <p:cxnSp>
        <p:nvCxnSpPr>
          <p:cNvPr id="9" name="Straight Connector 8">
            <a:extLst>
              <a:ext uri="{FF2B5EF4-FFF2-40B4-BE49-F238E27FC236}">
                <a16:creationId xmlns:a16="http://schemas.microsoft.com/office/drawing/2014/main" id="{247468B9-8034-4AF4-86E1-C78DA44E71B4}"/>
              </a:ext>
            </a:extLst>
          </p:cNvPr>
          <p:cNvCxnSpPr>
            <a:cxnSpLocks/>
          </p:cNvCxnSpPr>
          <p:nvPr/>
        </p:nvCxnSpPr>
        <p:spPr bwMode="auto">
          <a:xfrm>
            <a:off x="1806497" y="4883432"/>
            <a:ext cx="466828" cy="1138227"/>
          </a:xfrm>
          <a:prstGeom prst="line">
            <a:avLst/>
          </a:prstGeom>
          <a:noFill/>
          <a:ln w="3175" cap="flat" cmpd="sng" algn="ctr">
            <a:solidFill>
              <a:srgbClr val="FF6600"/>
            </a:solidFill>
            <a:prstDash val="solid"/>
            <a:round/>
            <a:headEnd type="none" w="med" len="med"/>
            <a:tailEnd type="none" w="med" len="med"/>
          </a:ln>
          <a:effectLst/>
        </p:spPr>
      </p:cxnSp>
    </p:spTree>
    <p:extLst>
      <p:ext uri="{BB962C8B-B14F-4D97-AF65-F5344CB8AC3E}">
        <p14:creationId xmlns:p14="http://schemas.microsoft.com/office/powerpoint/2010/main" val="295268116"/>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0" y="0"/>
            <a:ext cx="12192000" cy="6869575"/>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District Window</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9219658" cy="615553"/>
          </a:xfrm>
        </p:spPr>
        <p:txBody>
          <a:bodyPr/>
          <a:lstStyle/>
          <a:p>
            <a:pPr lvl="0">
              <a:buClr>
                <a:srgbClr val="00B9F2">
                  <a:lumMod val="60000"/>
                  <a:lumOff val="40000"/>
                </a:srgbClr>
              </a:buClr>
            </a:pPr>
            <a:r>
              <a:rPr lang="en-US" sz="2000" b="0" dirty="0">
                <a:solidFill>
                  <a:srgbClr val="007AC2">
                    <a:lumMod val="60000"/>
                    <a:lumOff val="40000"/>
                  </a:srgbClr>
                </a:solidFill>
              </a:rPr>
              <a:t>Assigned tab shows similar information as proposed, but without the change indicators</a:t>
            </a:r>
          </a:p>
        </p:txBody>
      </p:sp>
      <p:sp>
        <p:nvSpPr>
          <p:cNvPr id="13" name="TextBox 12">
            <a:extLst>
              <a:ext uri="{FF2B5EF4-FFF2-40B4-BE49-F238E27FC236}">
                <a16:creationId xmlns:a16="http://schemas.microsoft.com/office/drawing/2014/main" id="{16071431-2980-47A6-A8EA-A815695DD972}"/>
              </a:ext>
            </a:extLst>
          </p:cNvPr>
          <p:cNvSpPr txBox="1"/>
          <p:nvPr/>
        </p:nvSpPr>
        <p:spPr>
          <a:xfrm>
            <a:off x="2338377" y="2427268"/>
            <a:ext cx="2058572" cy="452761"/>
          </a:xfrm>
          <a:prstGeom prst="rect">
            <a:avLst/>
          </a:prstGeom>
          <a:noFill/>
          <a:effectLst/>
        </p:spPr>
        <p:txBody>
          <a:bodyPr wrap="square" lIns="0" tIns="0" rIns="0" bIns="0" rtlCol="0">
            <a:noAutofit/>
          </a:bodyPr>
          <a:lstStyle/>
          <a:p>
            <a:pPr algn="l" eaLnBrk="0" hangingPunct="0">
              <a:lnSpc>
                <a:spcPts val="1800"/>
              </a:lnSpc>
            </a:pPr>
            <a:endParaRPr lang="en-US" sz="1400" b="1" dirty="0">
              <a:ea typeface="+mn-ea"/>
              <a:cs typeface="+mn-cs"/>
            </a:endParaRPr>
          </a:p>
        </p:txBody>
      </p:sp>
      <p:sp>
        <p:nvSpPr>
          <p:cNvPr id="14" name="TextBox 13">
            <a:extLst>
              <a:ext uri="{FF2B5EF4-FFF2-40B4-BE49-F238E27FC236}">
                <a16:creationId xmlns:a16="http://schemas.microsoft.com/office/drawing/2014/main" id="{F722F257-B7CC-4E58-A9E7-131C98496257}"/>
              </a:ext>
            </a:extLst>
          </p:cNvPr>
          <p:cNvSpPr txBox="1"/>
          <p:nvPr/>
        </p:nvSpPr>
        <p:spPr>
          <a:xfrm>
            <a:off x="2351383" y="6104386"/>
            <a:ext cx="4896909" cy="452761"/>
          </a:xfrm>
          <a:prstGeom prst="rect">
            <a:avLst/>
          </a:prstGeom>
          <a:noFill/>
          <a:effectLst/>
        </p:spPr>
        <p:txBody>
          <a:bodyPr wrap="square" lIns="0" tIns="0" rIns="0" bIns="0" rtlCol="0">
            <a:noAutofit/>
          </a:bodyPr>
          <a:lstStyle/>
          <a:p>
            <a:pPr algn="l" eaLnBrk="0" hangingPunct="0">
              <a:lnSpc>
                <a:spcPts val="1800"/>
              </a:lnSpc>
            </a:pPr>
            <a:endParaRPr lang="en-US" sz="1400" b="1" dirty="0">
              <a:ea typeface="+mn-ea"/>
              <a:cs typeface="+mn-cs"/>
            </a:endParaRPr>
          </a:p>
        </p:txBody>
      </p:sp>
      <p:pic>
        <p:nvPicPr>
          <p:cNvPr id="3" name="Picture 2">
            <a:extLst>
              <a:ext uri="{FF2B5EF4-FFF2-40B4-BE49-F238E27FC236}">
                <a16:creationId xmlns:a16="http://schemas.microsoft.com/office/drawing/2014/main" id="{B6CC4F22-59A0-45AD-937F-C8BE829F42D1}"/>
              </a:ext>
            </a:extLst>
          </p:cNvPr>
          <p:cNvPicPr>
            <a:picLocks noChangeAspect="1"/>
          </p:cNvPicPr>
          <p:nvPr/>
        </p:nvPicPr>
        <p:blipFill rotWithShape="1">
          <a:blip r:embed="rId4"/>
          <a:srcRect t="26768"/>
          <a:stretch/>
        </p:blipFill>
        <p:spPr>
          <a:xfrm>
            <a:off x="462835" y="3319145"/>
            <a:ext cx="11258740" cy="1238271"/>
          </a:xfrm>
          <a:prstGeom prst="rect">
            <a:avLst/>
          </a:prstGeom>
        </p:spPr>
      </p:pic>
    </p:spTree>
    <p:extLst>
      <p:ext uri="{BB962C8B-B14F-4D97-AF65-F5344CB8AC3E}">
        <p14:creationId xmlns:p14="http://schemas.microsoft.com/office/powerpoint/2010/main" val="2982115119"/>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0" y="0"/>
            <a:ext cx="12192000" cy="6869575"/>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District Window</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8171443" cy="615553"/>
          </a:xfrm>
        </p:spPr>
        <p:txBody>
          <a:bodyPr/>
          <a:lstStyle/>
          <a:p>
            <a:pPr lvl="0">
              <a:buClr>
                <a:srgbClr val="00B9F2">
                  <a:lumMod val="60000"/>
                  <a:lumOff val="40000"/>
                </a:srgbClr>
              </a:buClr>
            </a:pPr>
            <a:r>
              <a:rPr lang="en-US" sz="2000" b="0" dirty="0">
                <a:solidFill>
                  <a:srgbClr val="007AC2">
                    <a:lumMod val="60000"/>
                    <a:lumOff val="40000"/>
                  </a:srgbClr>
                </a:solidFill>
              </a:rPr>
              <a:t>Comparison tab shows differences between active plan and plan brought in for comparison (we will demonstrate how to do this later!)</a:t>
            </a:r>
          </a:p>
        </p:txBody>
      </p:sp>
      <p:sp>
        <p:nvSpPr>
          <p:cNvPr id="13" name="TextBox 12">
            <a:extLst>
              <a:ext uri="{FF2B5EF4-FFF2-40B4-BE49-F238E27FC236}">
                <a16:creationId xmlns:a16="http://schemas.microsoft.com/office/drawing/2014/main" id="{16071431-2980-47A6-A8EA-A815695DD972}"/>
              </a:ext>
            </a:extLst>
          </p:cNvPr>
          <p:cNvSpPr txBox="1"/>
          <p:nvPr/>
        </p:nvSpPr>
        <p:spPr>
          <a:xfrm>
            <a:off x="2338377" y="2427268"/>
            <a:ext cx="2058572" cy="452761"/>
          </a:xfrm>
          <a:prstGeom prst="rect">
            <a:avLst/>
          </a:prstGeom>
          <a:noFill/>
          <a:effectLst/>
        </p:spPr>
        <p:txBody>
          <a:bodyPr wrap="square" lIns="0" tIns="0" rIns="0" bIns="0" rtlCol="0">
            <a:noAutofit/>
          </a:bodyPr>
          <a:lstStyle/>
          <a:p>
            <a:pPr algn="l" eaLnBrk="0" hangingPunct="0">
              <a:lnSpc>
                <a:spcPts val="1800"/>
              </a:lnSpc>
            </a:pPr>
            <a:endParaRPr lang="en-US" sz="1400" b="1" dirty="0">
              <a:ea typeface="+mn-ea"/>
              <a:cs typeface="+mn-cs"/>
            </a:endParaRPr>
          </a:p>
        </p:txBody>
      </p:sp>
      <p:sp>
        <p:nvSpPr>
          <p:cNvPr id="14" name="TextBox 13">
            <a:extLst>
              <a:ext uri="{FF2B5EF4-FFF2-40B4-BE49-F238E27FC236}">
                <a16:creationId xmlns:a16="http://schemas.microsoft.com/office/drawing/2014/main" id="{F722F257-B7CC-4E58-A9E7-131C98496257}"/>
              </a:ext>
            </a:extLst>
          </p:cNvPr>
          <p:cNvSpPr txBox="1"/>
          <p:nvPr/>
        </p:nvSpPr>
        <p:spPr>
          <a:xfrm>
            <a:off x="2351383" y="6104386"/>
            <a:ext cx="4896909" cy="452761"/>
          </a:xfrm>
          <a:prstGeom prst="rect">
            <a:avLst/>
          </a:prstGeom>
          <a:noFill/>
          <a:effectLst/>
        </p:spPr>
        <p:txBody>
          <a:bodyPr wrap="square" lIns="0" tIns="0" rIns="0" bIns="0" rtlCol="0">
            <a:noAutofit/>
          </a:bodyPr>
          <a:lstStyle/>
          <a:p>
            <a:pPr algn="l" eaLnBrk="0" hangingPunct="0">
              <a:lnSpc>
                <a:spcPts val="1800"/>
              </a:lnSpc>
            </a:pPr>
            <a:endParaRPr lang="en-US" sz="1400" b="1" dirty="0">
              <a:ea typeface="+mn-ea"/>
              <a:cs typeface="+mn-cs"/>
            </a:endParaRPr>
          </a:p>
        </p:txBody>
      </p:sp>
      <p:pic>
        <p:nvPicPr>
          <p:cNvPr id="8" name="Picture 7">
            <a:extLst>
              <a:ext uri="{FF2B5EF4-FFF2-40B4-BE49-F238E27FC236}">
                <a16:creationId xmlns:a16="http://schemas.microsoft.com/office/drawing/2014/main" id="{75AEFCEC-E748-4B01-990E-38CD0D59671E}"/>
              </a:ext>
            </a:extLst>
          </p:cNvPr>
          <p:cNvPicPr>
            <a:picLocks noChangeAspect="1"/>
          </p:cNvPicPr>
          <p:nvPr/>
        </p:nvPicPr>
        <p:blipFill>
          <a:blip r:embed="rId4"/>
          <a:stretch>
            <a:fillRect/>
          </a:stretch>
        </p:blipFill>
        <p:spPr>
          <a:xfrm>
            <a:off x="1223980" y="2181281"/>
            <a:ext cx="10285141" cy="4149485"/>
          </a:xfrm>
          <a:prstGeom prst="rect">
            <a:avLst/>
          </a:prstGeom>
        </p:spPr>
      </p:pic>
    </p:spTree>
    <p:extLst>
      <p:ext uri="{BB962C8B-B14F-4D97-AF65-F5344CB8AC3E}">
        <p14:creationId xmlns:p14="http://schemas.microsoft.com/office/powerpoint/2010/main" val="561633519"/>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0" y="0"/>
            <a:ext cx="12192000" cy="6869575"/>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District Window</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8115687" cy="615553"/>
          </a:xfrm>
        </p:spPr>
        <p:txBody>
          <a:bodyPr/>
          <a:lstStyle/>
          <a:p>
            <a:pPr lvl="0">
              <a:buClr>
                <a:srgbClr val="00B9F2">
                  <a:lumMod val="60000"/>
                  <a:lumOff val="40000"/>
                </a:srgbClr>
              </a:buClr>
            </a:pPr>
            <a:r>
              <a:rPr lang="en-US" sz="2000" b="0" dirty="0">
                <a:solidFill>
                  <a:srgbClr val="007AC2">
                    <a:lumMod val="60000"/>
                    <a:lumOff val="40000"/>
                  </a:srgbClr>
                </a:solidFill>
              </a:rPr>
              <a:t>Attributes tab pulls up attributes for external layers, accessed by the contents pane.</a:t>
            </a:r>
          </a:p>
        </p:txBody>
      </p:sp>
      <p:sp>
        <p:nvSpPr>
          <p:cNvPr id="13" name="TextBox 12">
            <a:extLst>
              <a:ext uri="{FF2B5EF4-FFF2-40B4-BE49-F238E27FC236}">
                <a16:creationId xmlns:a16="http://schemas.microsoft.com/office/drawing/2014/main" id="{16071431-2980-47A6-A8EA-A815695DD972}"/>
              </a:ext>
            </a:extLst>
          </p:cNvPr>
          <p:cNvSpPr txBox="1"/>
          <p:nvPr/>
        </p:nvSpPr>
        <p:spPr>
          <a:xfrm>
            <a:off x="2338377" y="2427268"/>
            <a:ext cx="2058572" cy="452761"/>
          </a:xfrm>
          <a:prstGeom prst="rect">
            <a:avLst/>
          </a:prstGeom>
          <a:noFill/>
          <a:effectLst/>
        </p:spPr>
        <p:txBody>
          <a:bodyPr wrap="square" lIns="0" tIns="0" rIns="0" bIns="0" rtlCol="0">
            <a:noAutofit/>
          </a:bodyPr>
          <a:lstStyle/>
          <a:p>
            <a:pPr algn="l" eaLnBrk="0" hangingPunct="0">
              <a:lnSpc>
                <a:spcPts val="1800"/>
              </a:lnSpc>
            </a:pPr>
            <a:endParaRPr lang="en-US" sz="1400" b="1" dirty="0">
              <a:ea typeface="+mn-ea"/>
              <a:cs typeface="+mn-cs"/>
            </a:endParaRPr>
          </a:p>
        </p:txBody>
      </p:sp>
      <p:sp>
        <p:nvSpPr>
          <p:cNvPr id="14" name="TextBox 13">
            <a:extLst>
              <a:ext uri="{FF2B5EF4-FFF2-40B4-BE49-F238E27FC236}">
                <a16:creationId xmlns:a16="http://schemas.microsoft.com/office/drawing/2014/main" id="{F722F257-B7CC-4E58-A9E7-131C98496257}"/>
              </a:ext>
            </a:extLst>
          </p:cNvPr>
          <p:cNvSpPr txBox="1"/>
          <p:nvPr/>
        </p:nvSpPr>
        <p:spPr>
          <a:xfrm>
            <a:off x="2351383" y="6104386"/>
            <a:ext cx="4896909" cy="452761"/>
          </a:xfrm>
          <a:prstGeom prst="rect">
            <a:avLst/>
          </a:prstGeom>
          <a:noFill/>
          <a:effectLst/>
        </p:spPr>
        <p:txBody>
          <a:bodyPr wrap="square" lIns="0" tIns="0" rIns="0" bIns="0" rtlCol="0">
            <a:noAutofit/>
          </a:bodyPr>
          <a:lstStyle/>
          <a:p>
            <a:pPr algn="l" eaLnBrk="0" hangingPunct="0">
              <a:lnSpc>
                <a:spcPts val="1800"/>
              </a:lnSpc>
            </a:pPr>
            <a:endParaRPr lang="en-US" sz="1400" b="1" dirty="0">
              <a:ea typeface="+mn-ea"/>
              <a:cs typeface="+mn-cs"/>
            </a:endParaRPr>
          </a:p>
        </p:txBody>
      </p:sp>
      <p:pic>
        <p:nvPicPr>
          <p:cNvPr id="7" name="Picture 6">
            <a:extLst>
              <a:ext uri="{FF2B5EF4-FFF2-40B4-BE49-F238E27FC236}">
                <a16:creationId xmlns:a16="http://schemas.microsoft.com/office/drawing/2014/main" id="{5366AFEA-C884-4C44-9B01-95F33176DBAF}"/>
              </a:ext>
            </a:extLst>
          </p:cNvPr>
          <p:cNvPicPr>
            <a:picLocks noChangeAspect="1"/>
          </p:cNvPicPr>
          <p:nvPr/>
        </p:nvPicPr>
        <p:blipFill>
          <a:blip r:embed="rId4"/>
          <a:stretch>
            <a:fillRect/>
          </a:stretch>
        </p:blipFill>
        <p:spPr>
          <a:xfrm>
            <a:off x="1182029" y="2254096"/>
            <a:ext cx="9593766" cy="3898722"/>
          </a:xfrm>
          <a:prstGeom prst="rect">
            <a:avLst/>
          </a:prstGeom>
        </p:spPr>
      </p:pic>
      <p:sp>
        <p:nvSpPr>
          <p:cNvPr id="11" name="Rectangle 10">
            <a:extLst>
              <a:ext uri="{FF2B5EF4-FFF2-40B4-BE49-F238E27FC236}">
                <a16:creationId xmlns:a16="http://schemas.microsoft.com/office/drawing/2014/main" id="{F722EE33-CE9C-4CEC-A382-B0A56002770C}"/>
              </a:ext>
            </a:extLst>
          </p:cNvPr>
          <p:cNvSpPr/>
          <p:nvPr/>
        </p:nvSpPr>
        <p:spPr bwMode="auto">
          <a:xfrm>
            <a:off x="1182029" y="3010829"/>
            <a:ext cx="1031822" cy="261147"/>
          </a:xfrm>
          <a:prstGeom prst="rect">
            <a:avLst/>
          </a:prstGeom>
          <a:noFill/>
          <a:ln w="28575">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 name="Rectangle 11">
            <a:extLst>
              <a:ext uri="{FF2B5EF4-FFF2-40B4-BE49-F238E27FC236}">
                <a16:creationId xmlns:a16="http://schemas.microsoft.com/office/drawing/2014/main" id="{071ECCD0-8FCD-43B3-9B32-16721A35FE82}"/>
              </a:ext>
            </a:extLst>
          </p:cNvPr>
          <p:cNvSpPr/>
          <p:nvPr/>
        </p:nvSpPr>
        <p:spPr bwMode="auto">
          <a:xfrm>
            <a:off x="1301313" y="4891668"/>
            <a:ext cx="728209" cy="261147"/>
          </a:xfrm>
          <a:prstGeom prst="rect">
            <a:avLst/>
          </a:prstGeom>
          <a:noFill/>
          <a:ln w="28575">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2530460513"/>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0" y="0"/>
            <a:ext cx="12192000" cy="6869575"/>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Identify By Census Geographies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3" name="Content Placeholder 2">
            <a:extLst>
              <a:ext uri="{FF2B5EF4-FFF2-40B4-BE49-F238E27FC236}">
                <a16:creationId xmlns:a16="http://schemas.microsoft.com/office/drawing/2014/main" id="{B35EE09F-C2C5-1E4B-93BD-CB49E3254A35}"/>
              </a:ext>
            </a:extLst>
          </p:cNvPr>
          <p:cNvSpPr>
            <a:spLocks noGrp="1"/>
          </p:cNvSpPr>
          <p:nvPr>
            <p:ph sz="quarter" idx="12"/>
          </p:nvPr>
        </p:nvSpPr>
        <p:spPr>
          <a:xfrm>
            <a:off x="914400" y="2011680"/>
            <a:ext cx="10594721" cy="3427413"/>
          </a:xfrm>
        </p:spPr>
        <p:txBody>
          <a:bodyPr vert="horz" lIns="0" tIns="0" rIns="0" bIns="0" rtlCol="0" anchor="t">
            <a:noAutofit/>
          </a:bodyPr>
          <a:lstStyle/>
          <a:p>
            <a:pPr marL="2858" indent="0">
              <a:buClr>
                <a:srgbClr val="00B9F2">
                  <a:lumMod val="60000"/>
                  <a:lumOff val="40000"/>
                </a:srgbClr>
              </a:buClr>
              <a:buNone/>
            </a:pPr>
            <a:endParaRPr lang="en-US" sz="1800" b="0" dirty="0"/>
          </a:p>
          <a:p>
            <a:pPr lvl="1" indent="-173355">
              <a:buClr>
                <a:srgbClr val="00B9F2">
                  <a:lumMod val="60000"/>
                  <a:lumOff val="40000"/>
                </a:srgbClr>
              </a:buClr>
            </a:pPr>
            <a:endParaRPr lang="en-US" sz="1600" b="0" dirty="0">
              <a:solidFill>
                <a:prstClr val="white"/>
              </a:solidFill>
            </a:endParaRPr>
          </a:p>
        </p:txBody>
      </p:sp>
      <p:pic>
        <p:nvPicPr>
          <p:cNvPr id="9" name="Picture 8">
            <a:extLst>
              <a:ext uri="{FF2B5EF4-FFF2-40B4-BE49-F238E27FC236}">
                <a16:creationId xmlns:a16="http://schemas.microsoft.com/office/drawing/2014/main" id="{DFC98433-C4F6-4F7F-B7CD-84C3A3074244}"/>
              </a:ext>
            </a:extLst>
          </p:cNvPr>
          <p:cNvPicPr>
            <a:picLocks noChangeAspect="1"/>
          </p:cNvPicPr>
          <p:nvPr/>
        </p:nvPicPr>
        <p:blipFill>
          <a:blip r:embed="rId4"/>
          <a:stretch>
            <a:fillRect/>
          </a:stretch>
        </p:blipFill>
        <p:spPr>
          <a:xfrm>
            <a:off x="239112" y="1356133"/>
            <a:ext cx="10162903" cy="3638309"/>
          </a:xfrm>
          <a:prstGeom prst="rect">
            <a:avLst/>
          </a:prstGeom>
        </p:spPr>
      </p:pic>
      <p:pic>
        <p:nvPicPr>
          <p:cNvPr id="11" name="Picture 10">
            <a:extLst>
              <a:ext uri="{FF2B5EF4-FFF2-40B4-BE49-F238E27FC236}">
                <a16:creationId xmlns:a16="http://schemas.microsoft.com/office/drawing/2014/main" id="{12A68E56-09B1-4D1F-A857-8AFF3229D2AC}"/>
              </a:ext>
            </a:extLst>
          </p:cNvPr>
          <p:cNvPicPr>
            <a:picLocks noChangeAspect="1"/>
          </p:cNvPicPr>
          <p:nvPr/>
        </p:nvPicPr>
        <p:blipFill>
          <a:blip r:embed="rId5"/>
          <a:stretch>
            <a:fillRect/>
          </a:stretch>
        </p:blipFill>
        <p:spPr>
          <a:xfrm>
            <a:off x="3960020" y="3429000"/>
            <a:ext cx="8119886" cy="3288959"/>
          </a:xfrm>
          <a:prstGeom prst="rect">
            <a:avLst/>
          </a:prstGeom>
        </p:spPr>
      </p:pic>
      <p:sp>
        <p:nvSpPr>
          <p:cNvPr id="12" name="Rectangle 11">
            <a:extLst>
              <a:ext uri="{FF2B5EF4-FFF2-40B4-BE49-F238E27FC236}">
                <a16:creationId xmlns:a16="http://schemas.microsoft.com/office/drawing/2014/main" id="{602E7E7A-3399-453C-862B-9C687DF97FF8}"/>
              </a:ext>
            </a:extLst>
          </p:cNvPr>
          <p:cNvSpPr/>
          <p:nvPr/>
        </p:nvSpPr>
        <p:spPr bwMode="auto">
          <a:xfrm>
            <a:off x="3960020" y="6368127"/>
            <a:ext cx="1802674" cy="307777"/>
          </a:xfrm>
          <a:prstGeom prst="rect">
            <a:avLst/>
          </a:prstGeom>
          <a:noFill/>
          <a:ln w="28575">
            <a:solidFill>
              <a:schemeClr val="accent3"/>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3" name="Rectangle 12">
            <a:extLst>
              <a:ext uri="{FF2B5EF4-FFF2-40B4-BE49-F238E27FC236}">
                <a16:creationId xmlns:a16="http://schemas.microsoft.com/office/drawing/2014/main" id="{82163D92-3B06-4C2F-857E-783A4749E522}"/>
              </a:ext>
            </a:extLst>
          </p:cNvPr>
          <p:cNvSpPr/>
          <p:nvPr/>
        </p:nvSpPr>
        <p:spPr bwMode="auto">
          <a:xfrm>
            <a:off x="254817" y="1554715"/>
            <a:ext cx="2044246" cy="413205"/>
          </a:xfrm>
          <a:prstGeom prst="rect">
            <a:avLst/>
          </a:prstGeom>
          <a:noFill/>
          <a:ln w="28575">
            <a:solidFill>
              <a:schemeClr val="accent3"/>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4" name="Rectangle 13">
            <a:extLst>
              <a:ext uri="{FF2B5EF4-FFF2-40B4-BE49-F238E27FC236}">
                <a16:creationId xmlns:a16="http://schemas.microsoft.com/office/drawing/2014/main" id="{38FF6712-9197-4C15-A342-74F6671FF507}"/>
              </a:ext>
            </a:extLst>
          </p:cNvPr>
          <p:cNvSpPr/>
          <p:nvPr/>
        </p:nvSpPr>
        <p:spPr bwMode="auto">
          <a:xfrm>
            <a:off x="4598126" y="3420402"/>
            <a:ext cx="1802674" cy="307777"/>
          </a:xfrm>
          <a:prstGeom prst="rect">
            <a:avLst/>
          </a:prstGeom>
          <a:noFill/>
          <a:ln w="28575">
            <a:solidFill>
              <a:schemeClr val="accent3"/>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1905595789"/>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0" y="0"/>
            <a:ext cx="12192000" cy="6869575"/>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Identify/Select By External Source</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3" name="Content Placeholder 2">
            <a:extLst>
              <a:ext uri="{FF2B5EF4-FFF2-40B4-BE49-F238E27FC236}">
                <a16:creationId xmlns:a16="http://schemas.microsoft.com/office/drawing/2014/main" id="{B35EE09F-C2C5-1E4B-93BD-CB49E3254A35}"/>
              </a:ext>
            </a:extLst>
          </p:cNvPr>
          <p:cNvSpPr>
            <a:spLocks noGrp="1"/>
          </p:cNvSpPr>
          <p:nvPr>
            <p:ph sz="quarter" idx="12"/>
          </p:nvPr>
        </p:nvSpPr>
        <p:spPr>
          <a:xfrm>
            <a:off x="751385" y="1529081"/>
            <a:ext cx="7525029" cy="3427413"/>
          </a:xfrm>
        </p:spPr>
        <p:txBody>
          <a:bodyPr vert="horz" lIns="0" tIns="0" rIns="0" bIns="0" rtlCol="0" anchor="t">
            <a:noAutofit/>
          </a:bodyPr>
          <a:lstStyle/>
          <a:p>
            <a:pPr marL="175895" lvl="0" indent="-175895">
              <a:buClr>
                <a:srgbClr val="00B9F2">
                  <a:lumMod val="60000"/>
                  <a:lumOff val="40000"/>
                </a:srgbClr>
              </a:buClr>
            </a:pPr>
            <a:r>
              <a:rPr lang="en-US" b="0" dirty="0">
                <a:solidFill>
                  <a:prstClr val="white"/>
                </a:solidFill>
              </a:rPr>
              <a:t>Bring in a layer from ArcGIS online or a REST Endpoint</a:t>
            </a:r>
          </a:p>
          <a:p>
            <a:pPr marL="175895" lvl="0" indent="-175895">
              <a:buClr>
                <a:srgbClr val="00B9F2">
                  <a:lumMod val="60000"/>
                  <a:lumOff val="40000"/>
                </a:srgbClr>
              </a:buClr>
            </a:pPr>
            <a:r>
              <a:rPr lang="en-US" b="0" dirty="0">
                <a:solidFill>
                  <a:prstClr val="white"/>
                </a:solidFill>
              </a:rPr>
              <a:t>On the Identify tab, choose to identify from the layer</a:t>
            </a:r>
          </a:p>
          <a:p>
            <a:pPr marL="175895" lvl="0" indent="-175895">
              <a:buClr>
                <a:srgbClr val="00B9F2">
                  <a:lumMod val="60000"/>
                  <a:lumOff val="40000"/>
                </a:srgbClr>
              </a:buClr>
            </a:pPr>
            <a:r>
              <a:rPr lang="en-US" b="0" dirty="0">
                <a:solidFill>
                  <a:prstClr val="white"/>
                </a:solidFill>
              </a:rPr>
              <a:t>Use the identify button to select the location you want</a:t>
            </a:r>
          </a:p>
          <a:p>
            <a:pPr marL="175895" lvl="0" indent="-175895">
              <a:buClr>
                <a:srgbClr val="00B9F2">
                  <a:lumMod val="60000"/>
                  <a:lumOff val="40000"/>
                </a:srgbClr>
              </a:buClr>
            </a:pPr>
            <a:r>
              <a:rPr lang="en-US" b="0" dirty="0">
                <a:solidFill>
                  <a:prstClr val="white"/>
                </a:solidFill>
              </a:rPr>
              <a:t>Ensure the desired district is selected and click </a:t>
            </a:r>
            <a:r>
              <a:rPr lang="en-US" i="1" dirty="0">
                <a:solidFill>
                  <a:prstClr val="white"/>
                </a:solidFill>
              </a:rPr>
              <a:t>Assign To</a:t>
            </a:r>
          </a:p>
          <a:p>
            <a:pPr lvl="1" indent="-173355">
              <a:buClr>
                <a:srgbClr val="00B9F2">
                  <a:lumMod val="60000"/>
                  <a:lumOff val="40000"/>
                </a:srgbClr>
              </a:buClr>
            </a:pPr>
            <a:endParaRPr lang="en-US" sz="1600" b="0" dirty="0">
              <a:solidFill>
                <a:prstClr val="white"/>
              </a:solidFill>
            </a:endParaRPr>
          </a:p>
        </p:txBody>
      </p:sp>
      <p:pic>
        <p:nvPicPr>
          <p:cNvPr id="8" name="Picture 7">
            <a:extLst>
              <a:ext uri="{FF2B5EF4-FFF2-40B4-BE49-F238E27FC236}">
                <a16:creationId xmlns:a16="http://schemas.microsoft.com/office/drawing/2014/main" id="{FEDC7788-ADBF-4CDD-9CA7-24624D1B0759}"/>
              </a:ext>
            </a:extLst>
          </p:cNvPr>
          <p:cNvPicPr>
            <a:picLocks noChangeAspect="1"/>
          </p:cNvPicPr>
          <p:nvPr/>
        </p:nvPicPr>
        <p:blipFill>
          <a:blip r:embed="rId4"/>
          <a:stretch>
            <a:fillRect/>
          </a:stretch>
        </p:blipFill>
        <p:spPr>
          <a:xfrm>
            <a:off x="201931" y="3344734"/>
            <a:ext cx="2617469" cy="3358870"/>
          </a:xfrm>
          <a:prstGeom prst="rect">
            <a:avLst/>
          </a:prstGeom>
        </p:spPr>
      </p:pic>
      <p:sp>
        <p:nvSpPr>
          <p:cNvPr id="9" name="Rectangle 8">
            <a:extLst>
              <a:ext uri="{FF2B5EF4-FFF2-40B4-BE49-F238E27FC236}">
                <a16:creationId xmlns:a16="http://schemas.microsoft.com/office/drawing/2014/main" id="{EB35CBCC-B9BF-4AA0-8786-8E20F62E47E8}"/>
              </a:ext>
            </a:extLst>
          </p:cNvPr>
          <p:cNvSpPr/>
          <p:nvPr/>
        </p:nvSpPr>
        <p:spPr bwMode="auto">
          <a:xfrm>
            <a:off x="1006047" y="3727940"/>
            <a:ext cx="1394253" cy="353238"/>
          </a:xfrm>
          <a:prstGeom prst="rect">
            <a:avLst/>
          </a:prstGeom>
          <a:noFill/>
          <a:ln w="28575">
            <a:solidFill>
              <a:schemeClr val="accent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11" name="Picture 10">
            <a:extLst>
              <a:ext uri="{FF2B5EF4-FFF2-40B4-BE49-F238E27FC236}">
                <a16:creationId xmlns:a16="http://schemas.microsoft.com/office/drawing/2014/main" id="{C7A1B6C8-2504-4038-B5F4-CCEC342579A6}"/>
              </a:ext>
            </a:extLst>
          </p:cNvPr>
          <p:cNvPicPr>
            <a:picLocks noChangeAspect="1"/>
          </p:cNvPicPr>
          <p:nvPr/>
        </p:nvPicPr>
        <p:blipFill>
          <a:blip r:embed="rId5"/>
          <a:stretch>
            <a:fillRect/>
          </a:stretch>
        </p:blipFill>
        <p:spPr>
          <a:xfrm>
            <a:off x="8439429" y="3429001"/>
            <a:ext cx="3614021" cy="3080882"/>
          </a:xfrm>
          <a:prstGeom prst="rect">
            <a:avLst/>
          </a:prstGeom>
        </p:spPr>
      </p:pic>
      <p:sp>
        <p:nvSpPr>
          <p:cNvPr id="12" name="Rectangle 11">
            <a:extLst>
              <a:ext uri="{FF2B5EF4-FFF2-40B4-BE49-F238E27FC236}">
                <a16:creationId xmlns:a16="http://schemas.microsoft.com/office/drawing/2014/main" id="{9EB215F0-24C0-480A-BC3F-77B6B821850E}"/>
              </a:ext>
            </a:extLst>
          </p:cNvPr>
          <p:cNvSpPr/>
          <p:nvPr/>
        </p:nvSpPr>
        <p:spPr bwMode="auto">
          <a:xfrm>
            <a:off x="11322118" y="3545307"/>
            <a:ext cx="267511" cy="169817"/>
          </a:xfrm>
          <a:prstGeom prst="rect">
            <a:avLst/>
          </a:prstGeom>
          <a:noFill/>
          <a:ln w="28575">
            <a:solidFill>
              <a:schemeClr val="accent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13" name="Picture 12">
            <a:extLst>
              <a:ext uri="{FF2B5EF4-FFF2-40B4-BE49-F238E27FC236}">
                <a16:creationId xmlns:a16="http://schemas.microsoft.com/office/drawing/2014/main" id="{670B6915-04D5-49A4-9394-27EF014DEDA6}"/>
              </a:ext>
            </a:extLst>
          </p:cNvPr>
          <p:cNvPicPr>
            <a:picLocks noChangeAspect="1"/>
          </p:cNvPicPr>
          <p:nvPr/>
        </p:nvPicPr>
        <p:blipFill>
          <a:blip r:embed="rId6"/>
          <a:stretch>
            <a:fillRect/>
          </a:stretch>
        </p:blipFill>
        <p:spPr>
          <a:xfrm>
            <a:off x="8533684" y="160185"/>
            <a:ext cx="3536298" cy="3009034"/>
          </a:xfrm>
          <a:prstGeom prst="rect">
            <a:avLst/>
          </a:prstGeom>
        </p:spPr>
      </p:pic>
      <p:pic>
        <p:nvPicPr>
          <p:cNvPr id="14" name="Picture 13">
            <a:extLst>
              <a:ext uri="{FF2B5EF4-FFF2-40B4-BE49-F238E27FC236}">
                <a16:creationId xmlns:a16="http://schemas.microsoft.com/office/drawing/2014/main" id="{B716A35B-57D4-4531-82C7-0AF7361FFAE4}"/>
              </a:ext>
            </a:extLst>
          </p:cNvPr>
          <p:cNvPicPr>
            <a:picLocks noChangeAspect="1"/>
          </p:cNvPicPr>
          <p:nvPr/>
        </p:nvPicPr>
        <p:blipFill>
          <a:blip r:embed="rId7"/>
          <a:stretch>
            <a:fillRect/>
          </a:stretch>
        </p:blipFill>
        <p:spPr>
          <a:xfrm>
            <a:off x="3036153" y="3435210"/>
            <a:ext cx="5186522" cy="3080882"/>
          </a:xfrm>
          <a:prstGeom prst="rect">
            <a:avLst/>
          </a:prstGeom>
        </p:spPr>
      </p:pic>
      <p:sp>
        <p:nvSpPr>
          <p:cNvPr id="15" name="Rectangle 14">
            <a:extLst>
              <a:ext uri="{FF2B5EF4-FFF2-40B4-BE49-F238E27FC236}">
                <a16:creationId xmlns:a16="http://schemas.microsoft.com/office/drawing/2014/main" id="{2219C3A9-69FA-4EA0-97A4-2A4B7769E774}"/>
              </a:ext>
            </a:extLst>
          </p:cNvPr>
          <p:cNvSpPr/>
          <p:nvPr/>
        </p:nvSpPr>
        <p:spPr bwMode="auto">
          <a:xfrm>
            <a:off x="3036153" y="4593136"/>
            <a:ext cx="2356222" cy="368209"/>
          </a:xfrm>
          <a:prstGeom prst="rect">
            <a:avLst/>
          </a:prstGeom>
          <a:noFill/>
          <a:ln w="28575">
            <a:solidFill>
              <a:schemeClr val="accent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6" name="Rectangle 15">
            <a:extLst>
              <a:ext uri="{FF2B5EF4-FFF2-40B4-BE49-F238E27FC236}">
                <a16:creationId xmlns:a16="http://schemas.microsoft.com/office/drawing/2014/main" id="{2E600020-1D24-4444-9E52-652BDD0CF10E}"/>
              </a:ext>
            </a:extLst>
          </p:cNvPr>
          <p:cNvSpPr/>
          <p:nvPr/>
        </p:nvSpPr>
        <p:spPr bwMode="auto">
          <a:xfrm>
            <a:off x="5870249" y="5420688"/>
            <a:ext cx="2356222" cy="368209"/>
          </a:xfrm>
          <a:prstGeom prst="rect">
            <a:avLst/>
          </a:prstGeom>
          <a:noFill/>
          <a:ln w="28575">
            <a:solidFill>
              <a:schemeClr val="accent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cxnSp>
        <p:nvCxnSpPr>
          <p:cNvPr id="17" name="Straight Arrow Connector 16">
            <a:extLst>
              <a:ext uri="{FF2B5EF4-FFF2-40B4-BE49-F238E27FC236}">
                <a16:creationId xmlns:a16="http://schemas.microsoft.com/office/drawing/2014/main" id="{303AC883-FBC4-43B1-A020-09523D639F5F}"/>
              </a:ext>
            </a:extLst>
          </p:cNvPr>
          <p:cNvCxnSpPr/>
          <p:nvPr/>
        </p:nvCxnSpPr>
        <p:spPr bwMode="auto">
          <a:xfrm>
            <a:off x="2533650" y="6019800"/>
            <a:ext cx="723900" cy="0"/>
          </a:xfrm>
          <a:prstGeom prst="straightConnector1">
            <a:avLst/>
          </a:prstGeom>
          <a:noFill/>
          <a:ln w="38100" cap="flat" cmpd="sng" algn="ctr">
            <a:solidFill>
              <a:srgbClr val="FF66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FB46CFEB-A363-405B-8749-F36605125034}"/>
              </a:ext>
            </a:extLst>
          </p:cNvPr>
          <p:cNvCxnSpPr/>
          <p:nvPr/>
        </p:nvCxnSpPr>
        <p:spPr bwMode="auto">
          <a:xfrm>
            <a:off x="7982229" y="6019800"/>
            <a:ext cx="723900" cy="0"/>
          </a:xfrm>
          <a:prstGeom prst="straightConnector1">
            <a:avLst/>
          </a:prstGeom>
          <a:noFill/>
          <a:ln w="38100" cap="flat" cmpd="sng" algn="ctr">
            <a:solidFill>
              <a:srgbClr val="FF6600"/>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DC8C8492-80AD-46F0-9349-B3E0607B8360}"/>
              </a:ext>
            </a:extLst>
          </p:cNvPr>
          <p:cNvCxnSpPr>
            <a:cxnSpLocks/>
          </p:cNvCxnSpPr>
          <p:nvPr/>
        </p:nvCxnSpPr>
        <p:spPr bwMode="auto">
          <a:xfrm flipV="1">
            <a:off x="10666477" y="2933700"/>
            <a:ext cx="0" cy="794240"/>
          </a:xfrm>
          <a:prstGeom prst="straightConnector1">
            <a:avLst/>
          </a:prstGeom>
          <a:noFill/>
          <a:ln w="38100" cap="flat" cmpd="sng" algn="ctr">
            <a:solidFill>
              <a:srgbClr val="FF6600"/>
            </a:solidFill>
            <a:prstDash val="solid"/>
            <a:round/>
            <a:headEnd type="none" w="med" len="med"/>
            <a:tailEnd type="triangle"/>
          </a:ln>
          <a:effectLst/>
        </p:spPr>
      </p:cxnSp>
    </p:spTree>
    <p:extLst>
      <p:ext uri="{BB962C8B-B14F-4D97-AF65-F5344CB8AC3E}">
        <p14:creationId xmlns:p14="http://schemas.microsoft.com/office/powerpoint/2010/main" val="70523261"/>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Map Navigation</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endParaRPr lang="en-US" b="0" dirty="0"/>
          </a:p>
        </p:txBody>
      </p:sp>
      <p:pic>
        <p:nvPicPr>
          <p:cNvPr id="8" name="Picture 7">
            <a:extLst>
              <a:ext uri="{FF2B5EF4-FFF2-40B4-BE49-F238E27FC236}">
                <a16:creationId xmlns:a16="http://schemas.microsoft.com/office/drawing/2014/main" id="{BE5FF5CA-FF99-44E2-8D89-B0B323F8B63F}"/>
              </a:ext>
            </a:extLst>
          </p:cNvPr>
          <p:cNvPicPr>
            <a:picLocks noChangeAspect="1"/>
          </p:cNvPicPr>
          <p:nvPr/>
        </p:nvPicPr>
        <p:blipFill rotWithShape="1">
          <a:blip r:embed="rId4"/>
          <a:srcRect t="1" b="-5072"/>
          <a:stretch/>
        </p:blipFill>
        <p:spPr>
          <a:xfrm>
            <a:off x="2104984" y="2514037"/>
            <a:ext cx="7982032" cy="2425954"/>
          </a:xfrm>
          <a:prstGeom prst="rect">
            <a:avLst/>
          </a:prstGeom>
        </p:spPr>
      </p:pic>
    </p:spTree>
    <p:extLst>
      <p:ext uri="{BB962C8B-B14F-4D97-AF65-F5344CB8AC3E}">
        <p14:creationId xmlns:p14="http://schemas.microsoft.com/office/powerpoint/2010/main" val="2513325799"/>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914401" y="3167143"/>
            <a:ext cx="8221903" cy="307777"/>
          </a:xfrm>
        </p:spPr>
        <p:txBody>
          <a:bodyPr/>
          <a:lstStyle/>
          <a:p>
            <a:pPr>
              <a:buClr>
                <a:srgbClr val="00B9F2">
                  <a:lumMod val="60000"/>
                  <a:lumOff val="40000"/>
                </a:srgbClr>
              </a:buClr>
            </a:pPr>
            <a:endParaRPr lang="en-US" sz="2000" b="0" dirty="0">
              <a:solidFill>
                <a:srgbClr val="007AC2">
                  <a:lumMod val="60000"/>
                  <a:lumOff val="40000"/>
                </a:srgbClr>
              </a:solidFill>
            </a:endParaRPr>
          </a:p>
        </p:txBody>
      </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914400" y="2510181"/>
            <a:ext cx="8683723" cy="615553"/>
          </a:xfrm>
        </p:spPr>
        <p:txBody>
          <a:bodyPr/>
          <a:lstStyle/>
          <a:p>
            <a:pPr algn="l"/>
            <a:r>
              <a:rPr lang="en-US" sz="4000" b="0" dirty="0" err="1"/>
              <a:t>Basemaps</a:t>
            </a:r>
            <a:endParaRPr lang="en-US" sz="4000" dirty="0"/>
          </a:p>
        </p:txBody>
      </p:sp>
    </p:spTree>
    <p:extLst>
      <p:ext uri="{BB962C8B-B14F-4D97-AF65-F5344CB8AC3E}">
        <p14:creationId xmlns:p14="http://schemas.microsoft.com/office/powerpoint/2010/main" val="1013125425"/>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3490" y="660815"/>
            <a:ext cx="8683723" cy="615553"/>
          </a:xfrm>
        </p:spPr>
        <p:txBody>
          <a:bodyPr/>
          <a:lstStyle/>
          <a:p>
            <a:r>
              <a:rPr lang="en-US" sz="4000" b="0" dirty="0"/>
              <a:t>Participant Introductions</a:t>
            </a:r>
          </a:p>
        </p:txBody>
      </p:sp>
      <p:sp>
        <p:nvSpPr>
          <p:cNvPr id="6" name="Text Placeholder 5">
            <a:extLst>
              <a:ext uri="{FF2B5EF4-FFF2-40B4-BE49-F238E27FC236}">
                <a16:creationId xmlns:a16="http://schemas.microsoft.com/office/drawing/2014/main" id="{73744F27-479B-48A0-B8F2-A3F68A56CA6B}"/>
              </a:ext>
            </a:extLst>
          </p:cNvPr>
          <p:cNvSpPr>
            <a:spLocks noGrp="1"/>
          </p:cNvSpPr>
          <p:nvPr>
            <p:ph type="body" idx="1"/>
          </p:nvPr>
        </p:nvSpPr>
        <p:spPr>
          <a:xfrm>
            <a:off x="2192868" y="2623743"/>
            <a:ext cx="8221903" cy="1354217"/>
          </a:xfrm>
        </p:spPr>
        <p:txBody>
          <a:bodyPr/>
          <a:lstStyle/>
          <a:p>
            <a:pPr marL="342900" indent="-342900">
              <a:buChar char="•"/>
            </a:pPr>
            <a:r>
              <a:rPr lang="en-US" dirty="0"/>
              <a:t>Name</a:t>
            </a:r>
          </a:p>
          <a:p>
            <a:pPr marL="342900" indent="-342900">
              <a:buClr>
                <a:srgbClr val="5ED9FF"/>
              </a:buClr>
              <a:buChar char="•"/>
            </a:pPr>
            <a:r>
              <a:rPr lang="en-US" dirty="0"/>
              <a:t>Organization</a:t>
            </a:r>
          </a:p>
          <a:p>
            <a:pPr marL="342900" indent="-342900">
              <a:buClr>
                <a:srgbClr val="5ED9FF"/>
              </a:buClr>
              <a:buChar char="•"/>
            </a:pPr>
            <a:r>
              <a:rPr lang="en-US" dirty="0"/>
              <a:t>Role</a:t>
            </a:r>
          </a:p>
          <a:p>
            <a:pPr marL="342900" indent="-342900">
              <a:buClr>
                <a:srgbClr val="5ED9FF"/>
              </a:buClr>
              <a:buChar char="•"/>
            </a:pPr>
            <a:r>
              <a:rPr lang="en-US" dirty="0"/>
              <a:t>Experience with Redistricting/GIS</a:t>
            </a:r>
          </a:p>
        </p:txBody>
      </p:sp>
    </p:spTree>
    <p:extLst>
      <p:ext uri="{BB962C8B-B14F-4D97-AF65-F5344CB8AC3E}">
        <p14:creationId xmlns:p14="http://schemas.microsoft.com/office/powerpoint/2010/main" val="1629829021"/>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err="1"/>
              <a:t>Basemaps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endParaRPr lang="en-US" b="0" dirty="0"/>
          </a:p>
        </p:txBody>
      </p:sp>
      <p:pic>
        <p:nvPicPr>
          <p:cNvPr id="12" name="Picture 11">
            <a:extLst>
              <a:ext uri="{FF2B5EF4-FFF2-40B4-BE49-F238E27FC236}">
                <a16:creationId xmlns:a16="http://schemas.microsoft.com/office/drawing/2014/main" id="{DBA54C41-04E1-4D51-9FC5-0AEAAC04D264}"/>
              </a:ext>
            </a:extLst>
          </p:cNvPr>
          <p:cNvPicPr>
            <a:picLocks noChangeAspect="1"/>
          </p:cNvPicPr>
          <p:nvPr/>
        </p:nvPicPr>
        <p:blipFill>
          <a:blip r:embed="rId4"/>
          <a:stretch>
            <a:fillRect/>
          </a:stretch>
        </p:blipFill>
        <p:spPr>
          <a:xfrm>
            <a:off x="933842" y="1495905"/>
            <a:ext cx="10330411" cy="4632180"/>
          </a:xfrm>
          <a:prstGeom prst="rect">
            <a:avLst/>
          </a:prstGeom>
        </p:spPr>
      </p:pic>
    </p:spTree>
    <p:extLst>
      <p:ext uri="{BB962C8B-B14F-4D97-AF65-F5344CB8AC3E}">
        <p14:creationId xmlns:p14="http://schemas.microsoft.com/office/powerpoint/2010/main" val="868509011"/>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914401" y="3167143"/>
            <a:ext cx="8221903" cy="307777"/>
          </a:xfrm>
        </p:spPr>
        <p:txBody>
          <a:bodyPr/>
          <a:lstStyle/>
          <a:p>
            <a:pPr>
              <a:buClr>
                <a:srgbClr val="00B9F2">
                  <a:lumMod val="60000"/>
                  <a:lumOff val="40000"/>
                </a:srgbClr>
              </a:buClr>
            </a:pPr>
            <a:endParaRPr lang="en-US" sz="2000" b="0" dirty="0">
              <a:solidFill>
                <a:srgbClr val="007AC2">
                  <a:lumMod val="60000"/>
                  <a:lumOff val="40000"/>
                </a:srgbClr>
              </a:solidFill>
            </a:endParaRPr>
          </a:p>
        </p:txBody>
      </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914400" y="2510181"/>
            <a:ext cx="8683723" cy="615553"/>
          </a:xfrm>
        </p:spPr>
        <p:txBody>
          <a:bodyPr/>
          <a:lstStyle/>
          <a:p>
            <a:pPr algn="l"/>
            <a:r>
              <a:rPr lang="en-US" sz="4000" b="0" dirty="0"/>
              <a:t>Instructor Demo</a:t>
            </a:r>
            <a:endParaRPr lang="en-US" sz="4000" dirty="0"/>
          </a:p>
        </p:txBody>
      </p:sp>
    </p:spTree>
    <p:extLst>
      <p:ext uri="{BB962C8B-B14F-4D97-AF65-F5344CB8AC3E}">
        <p14:creationId xmlns:p14="http://schemas.microsoft.com/office/powerpoint/2010/main" val="2985311827"/>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EFD3C64-8A9F-48E0-A3FB-3005F513F271}"/>
              </a:ext>
            </a:extLst>
          </p:cNvPr>
          <p:cNvGrpSpPr/>
          <p:nvPr/>
        </p:nvGrpSpPr>
        <p:grpSpPr>
          <a:xfrm>
            <a:off x="1019" y="0"/>
            <a:ext cx="12192000" cy="6858000"/>
            <a:chOff x="0" y="0"/>
            <a:chExt cx="12192000" cy="6858000"/>
          </a:xfrm>
        </p:grpSpPr>
        <p:pic>
          <p:nvPicPr>
            <p:cNvPr id="7" name="Picture 6">
              <a:extLst>
                <a:ext uri="{FF2B5EF4-FFF2-40B4-BE49-F238E27FC236}">
                  <a16:creationId xmlns:a16="http://schemas.microsoft.com/office/drawing/2014/main" id="{F7CAD3CC-0BEC-424F-8C9D-74AB53349BB6}"/>
                </a:ext>
              </a:extLst>
            </p:cNvPr>
            <p:cNvPicPr>
              <a:picLocks noChangeAspect="1"/>
            </p:cNvPicPr>
            <p:nvPr/>
          </p:nvPicPr>
          <p:blipFill>
            <a:blip r:embed="rId2"/>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8" name="Rectangle 7">
              <a:extLst>
                <a:ext uri="{FF2B5EF4-FFF2-40B4-BE49-F238E27FC236}">
                  <a16:creationId xmlns:a16="http://schemas.microsoft.com/office/drawing/2014/main" id="{7D9E6760-2297-4930-A67A-374CA632237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2" name="Title 1">
            <a:extLst>
              <a:ext uri="{FF2B5EF4-FFF2-40B4-BE49-F238E27FC236}">
                <a16:creationId xmlns:a16="http://schemas.microsoft.com/office/drawing/2014/main" id="{6A0F21E6-35B4-4B56-8463-FA12526C18D8}"/>
              </a:ext>
            </a:extLst>
          </p:cNvPr>
          <p:cNvSpPr>
            <a:spLocks noGrp="1"/>
          </p:cNvSpPr>
          <p:nvPr>
            <p:ph type="title"/>
          </p:nvPr>
        </p:nvSpPr>
        <p:spPr>
          <a:xfrm>
            <a:off x="682752" y="435632"/>
            <a:ext cx="10826496" cy="369332"/>
          </a:xfrm>
        </p:spPr>
        <p:txBody>
          <a:bodyPr/>
          <a:lstStyle/>
          <a:p>
            <a:r>
              <a:rPr lang="en-US" dirty="0"/>
              <a:t>Exercise (15 mins)</a:t>
            </a:r>
          </a:p>
        </p:txBody>
      </p:sp>
      <p:sp>
        <p:nvSpPr>
          <p:cNvPr id="3" name="Content Placeholder 2">
            <a:extLst>
              <a:ext uri="{FF2B5EF4-FFF2-40B4-BE49-F238E27FC236}">
                <a16:creationId xmlns:a16="http://schemas.microsoft.com/office/drawing/2014/main" id="{A5741FD9-857B-4C66-A932-D5AD4001E15C}"/>
              </a:ext>
            </a:extLst>
          </p:cNvPr>
          <p:cNvSpPr>
            <a:spLocks noGrp="1"/>
          </p:cNvSpPr>
          <p:nvPr>
            <p:ph sz="quarter" idx="18"/>
          </p:nvPr>
        </p:nvSpPr>
        <p:spPr>
          <a:xfrm>
            <a:off x="827269" y="1527585"/>
            <a:ext cx="8247157" cy="4890829"/>
          </a:xfrm>
        </p:spPr>
        <p:txBody>
          <a:bodyPr numCol="2"/>
          <a:lstStyle/>
          <a:p>
            <a:pPr>
              <a:buClr>
                <a:srgbClr val="00B9F2">
                  <a:lumMod val="60000"/>
                  <a:lumOff val="40000"/>
                </a:srgbClr>
              </a:buClr>
            </a:pPr>
            <a:r>
              <a:rPr lang="en-US" sz="1600" b="0" dirty="0">
                <a:solidFill>
                  <a:prstClr val="white"/>
                </a:solidFill>
              </a:rPr>
              <a:t>Make a selection using the basic selection tools</a:t>
            </a:r>
          </a:p>
          <a:p>
            <a:pPr marL="514541" lvl="2" indent="-176213">
              <a:spcBef>
                <a:spcPts val="300"/>
              </a:spcBef>
              <a:buClr>
                <a:srgbClr val="00B9F2">
                  <a:lumMod val="60000"/>
                  <a:lumOff val="40000"/>
                </a:srgbClr>
              </a:buClr>
              <a:buFont typeface="Arial"/>
              <a:buChar char="•"/>
            </a:pPr>
            <a:r>
              <a:rPr lang="en-US" sz="1400" b="0" dirty="0">
                <a:solidFill>
                  <a:prstClr val="white"/>
                </a:solidFill>
              </a:rPr>
              <a:t>Point</a:t>
            </a:r>
          </a:p>
          <a:p>
            <a:pPr marL="514541" lvl="2" indent="-176213">
              <a:spcBef>
                <a:spcPts val="300"/>
              </a:spcBef>
              <a:buClr>
                <a:srgbClr val="00B9F2">
                  <a:lumMod val="60000"/>
                  <a:lumOff val="40000"/>
                </a:srgbClr>
              </a:buClr>
              <a:buFont typeface="Arial"/>
              <a:buChar char="•"/>
            </a:pPr>
            <a:r>
              <a:rPr lang="en-US" sz="1400" b="0" dirty="0">
                <a:solidFill>
                  <a:prstClr val="white"/>
                </a:solidFill>
              </a:rPr>
              <a:t>Rectangle</a:t>
            </a:r>
          </a:p>
          <a:p>
            <a:pPr marL="514541" lvl="2" indent="-176213">
              <a:spcBef>
                <a:spcPts val="300"/>
              </a:spcBef>
              <a:buClr>
                <a:srgbClr val="00B9F2">
                  <a:lumMod val="60000"/>
                  <a:lumOff val="40000"/>
                </a:srgbClr>
              </a:buClr>
              <a:buFont typeface="Arial"/>
              <a:buChar char="•"/>
            </a:pPr>
            <a:r>
              <a:rPr lang="en-US" sz="1400" b="0" dirty="0">
                <a:solidFill>
                  <a:prstClr val="white"/>
                </a:solidFill>
              </a:rPr>
              <a:t>Polygon</a:t>
            </a:r>
          </a:p>
          <a:p>
            <a:pPr marL="514541" lvl="2" indent="-176213">
              <a:spcBef>
                <a:spcPts val="300"/>
              </a:spcBef>
              <a:buClr>
                <a:srgbClr val="00B9F2">
                  <a:lumMod val="60000"/>
                  <a:lumOff val="40000"/>
                </a:srgbClr>
              </a:buClr>
              <a:buFont typeface="Arial"/>
              <a:buChar char="•"/>
            </a:pPr>
            <a:r>
              <a:rPr lang="en-US" sz="1400" b="0" dirty="0">
                <a:solidFill>
                  <a:prstClr val="white"/>
                </a:solidFill>
              </a:rPr>
              <a:t>Line</a:t>
            </a:r>
          </a:p>
          <a:p>
            <a:pPr>
              <a:buClr>
                <a:srgbClr val="00B9F2">
                  <a:lumMod val="60000"/>
                  <a:lumOff val="40000"/>
                </a:srgbClr>
              </a:buClr>
            </a:pPr>
            <a:r>
              <a:rPr lang="en-US" sz="1600" b="0" dirty="0">
                <a:solidFill>
                  <a:prstClr val="white"/>
                </a:solidFill>
              </a:rPr>
              <a:t>Assign geographies using one-stage and  two-stage assignments</a:t>
            </a:r>
          </a:p>
          <a:p>
            <a:pPr>
              <a:buClr>
                <a:srgbClr val="00B9F2">
                  <a:lumMod val="60000"/>
                  <a:lumOff val="40000"/>
                </a:srgbClr>
              </a:buClr>
            </a:pPr>
            <a:r>
              <a:rPr lang="en-US" sz="1600" b="0" dirty="0">
                <a:solidFill>
                  <a:prstClr val="white"/>
                </a:solidFill>
              </a:rPr>
              <a:t>Assign by census geography (add an entire city/town to a district)</a:t>
            </a:r>
          </a:p>
          <a:p>
            <a:pPr>
              <a:buClr>
                <a:srgbClr val="00B9F2">
                  <a:lumMod val="60000"/>
                  <a:lumOff val="40000"/>
                </a:srgbClr>
              </a:buClr>
            </a:pPr>
            <a:r>
              <a:rPr lang="en-US" sz="1600" b="0" dirty="0">
                <a:solidFill>
                  <a:prstClr val="white"/>
                </a:solidFill>
              </a:rPr>
              <a:t>Work with external layers</a:t>
            </a:r>
          </a:p>
          <a:p>
            <a:pPr marL="514541" lvl="2" indent="-176213">
              <a:spcBef>
                <a:spcPts val="300"/>
              </a:spcBef>
              <a:buClr>
                <a:srgbClr val="00B9F2">
                  <a:lumMod val="60000"/>
                  <a:lumOff val="40000"/>
                </a:srgbClr>
              </a:buClr>
              <a:buFont typeface="Arial"/>
              <a:buChar char="•"/>
            </a:pPr>
            <a:r>
              <a:rPr lang="en-US" sz="1400" b="0" dirty="0">
                <a:solidFill>
                  <a:prstClr val="white"/>
                </a:solidFill>
              </a:rPr>
              <a:t>Add an external layer (Linn County School Attendance Areas)</a:t>
            </a:r>
          </a:p>
          <a:p>
            <a:pPr marL="514541" lvl="2" indent="-176213">
              <a:spcBef>
                <a:spcPts val="300"/>
              </a:spcBef>
              <a:buClr>
                <a:srgbClr val="00B9F2">
                  <a:lumMod val="60000"/>
                  <a:lumOff val="40000"/>
                </a:srgbClr>
              </a:buClr>
              <a:buFont typeface="Arial"/>
              <a:buChar char="•"/>
            </a:pPr>
            <a:r>
              <a:rPr lang="en-US" sz="1400" b="0" dirty="0">
                <a:solidFill>
                  <a:prstClr val="white"/>
                </a:solidFill>
              </a:rPr>
              <a:t>Identify from the external layer and make an assignment</a:t>
            </a:r>
          </a:p>
          <a:p>
            <a:pPr>
              <a:buClr>
                <a:srgbClr val="00B9F2">
                  <a:lumMod val="60000"/>
                  <a:lumOff val="40000"/>
                </a:srgbClr>
              </a:buClr>
            </a:pPr>
            <a:r>
              <a:rPr lang="en-US" sz="1600" b="0" dirty="0">
                <a:solidFill>
                  <a:prstClr val="white"/>
                </a:solidFill>
              </a:rPr>
              <a:t>Change the </a:t>
            </a:r>
            <a:r>
              <a:rPr lang="en-US" sz="1600" b="0" dirty="0" err="1">
                <a:solidFill>
                  <a:prstClr val="white"/>
                </a:solidFill>
              </a:rPr>
              <a:t>basemap</a:t>
            </a:r>
            <a:endParaRPr lang="en-US" sz="1600" b="0" dirty="0">
              <a:solidFill>
                <a:prstClr val="white"/>
              </a:solidFill>
            </a:endParaRPr>
          </a:p>
          <a:p>
            <a:pPr>
              <a:buClr>
                <a:srgbClr val="00B9F2">
                  <a:lumMod val="60000"/>
                  <a:lumOff val="40000"/>
                </a:srgbClr>
              </a:buClr>
            </a:pPr>
            <a:r>
              <a:rPr lang="en-US" sz="1600" b="0" dirty="0">
                <a:solidFill>
                  <a:prstClr val="white"/>
                </a:solidFill>
              </a:rPr>
              <a:t>Test Area: Linn County</a:t>
            </a:r>
          </a:p>
          <a:p>
            <a:pPr lvl="1">
              <a:buClr>
                <a:srgbClr val="00B9F2">
                  <a:lumMod val="60000"/>
                  <a:lumOff val="40000"/>
                </a:srgbClr>
              </a:buClr>
            </a:pPr>
            <a:r>
              <a:rPr lang="en-US" sz="1400" b="0" dirty="0">
                <a:solidFill>
                  <a:prstClr val="white"/>
                </a:solidFill>
              </a:rPr>
              <a:t>Layer to Use: Can also be accessed by searching Linn County School Attendance Areas</a:t>
            </a:r>
            <a:endParaRPr lang="en-US" b="0" dirty="0"/>
          </a:p>
        </p:txBody>
      </p:sp>
      <p:sp>
        <p:nvSpPr>
          <p:cNvPr id="4" name="Text Placeholder 3">
            <a:extLst>
              <a:ext uri="{FF2B5EF4-FFF2-40B4-BE49-F238E27FC236}">
                <a16:creationId xmlns:a16="http://schemas.microsoft.com/office/drawing/2014/main" id="{27650654-3D21-42D3-BFF9-43EC19FFC7F5}"/>
              </a:ext>
            </a:extLst>
          </p:cNvPr>
          <p:cNvSpPr>
            <a:spLocks noGrp="1"/>
          </p:cNvSpPr>
          <p:nvPr>
            <p:ph type="body" sz="quarter" idx="16"/>
          </p:nvPr>
        </p:nvSpPr>
        <p:spPr>
          <a:xfrm>
            <a:off x="685800" y="959224"/>
            <a:ext cx="10826496" cy="246221"/>
          </a:xfrm>
        </p:spPr>
        <p:txBody>
          <a:bodyPr/>
          <a:lstStyle/>
          <a:p>
            <a:r>
              <a:rPr lang="en-US" b="0" dirty="0"/>
              <a:t>Use the Basic and Advanced Selection Tools to Assign Geographies to a Plan</a:t>
            </a:r>
            <a:endParaRPr lang="en-US" dirty="0"/>
          </a:p>
        </p:txBody>
      </p:sp>
      <p:sp>
        <p:nvSpPr>
          <p:cNvPr id="5" name="Text Placeholder 4">
            <a:extLst>
              <a:ext uri="{FF2B5EF4-FFF2-40B4-BE49-F238E27FC236}">
                <a16:creationId xmlns:a16="http://schemas.microsoft.com/office/drawing/2014/main" id="{B26D5C26-D395-4571-A024-D218492561EB}"/>
              </a:ext>
            </a:extLst>
          </p:cNvPr>
          <p:cNvSpPr>
            <a:spLocks noGrp="1"/>
          </p:cNvSpPr>
          <p:nvPr>
            <p:ph type="body" sz="quarter" idx="20"/>
          </p:nvPr>
        </p:nvSpPr>
        <p:spPr>
          <a:xfrm>
            <a:off x="6938520" y="5549976"/>
            <a:ext cx="5006655" cy="928306"/>
          </a:xfrm>
        </p:spPr>
        <p:txBody>
          <a:bodyPr/>
          <a:lstStyle/>
          <a:p>
            <a:r>
              <a:rPr lang="en-US" dirty="0">
                <a:solidFill>
                  <a:srgbClr val="FFFF00"/>
                </a:solidFill>
              </a:rPr>
              <a:t>Don’t worry about making the plans balanced or similar to existing plans, we just want to practice using the tools!</a:t>
            </a:r>
          </a:p>
        </p:txBody>
      </p:sp>
    </p:spTree>
    <p:extLst>
      <p:ext uri="{BB962C8B-B14F-4D97-AF65-F5344CB8AC3E}">
        <p14:creationId xmlns:p14="http://schemas.microsoft.com/office/powerpoint/2010/main" val="2025975322"/>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8" cy="6853730"/>
          </a:xfrm>
          <a:prstGeom prst="rect">
            <a:avLst/>
          </a:prstGeom>
        </p:spPr>
      </p:pic>
      <p:sp>
        <p:nvSpPr>
          <p:cNvPr id="9" name="Rectangle 8">
            <a:extLst>
              <a:ext uri="{FF2B5EF4-FFF2-40B4-BE49-F238E27FC236}">
                <a16:creationId xmlns:a16="http://schemas.microsoft.com/office/drawing/2014/main" id="{5E6AFF53-5F63-524C-999D-2C3099CA06AF}"/>
              </a:ext>
            </a:extLst>
          </p:cNvPr>
          <p:cNvSpPr/>
          <p:nvPr/>
        </p:nvSpPr>
        <p:spPr bwMode="auto">
          <a:xfrm>
            <a:off x="4068306" y="2526225"/>
            <a:ext cx="8123694" cy="4331776"/>
          </a:xfrm>
          <a:prstGeom prst="rect">
            <a:avLst/>
          </a:prstGeom>
          <a:gradFill flip="none" rotWithShape="1">
            <a:gsLst>
              <a:gs pos="0">
                <a:srgbClr val="1725EC">
                  <a:alpha val="35000"/>
                </a:srgbClr>
              </a:gs>
              <a:gs pos="45000">
                <a:srgbClr val="002060">
                  <a:lumMod val="60000"/>
                  <a:lumOff val="40000"/>
                  <a:alpha val="0"/>
                </a:srgbClr>
              </a:gs>
            </a:gsLst>
            <a:lin ang="135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 name="Title 3">
            <a:extLst>
              <a:ext uri="{FF2B5EF4-FFF2-40B4-BE49-F238E27FC236}">
                <a16:creationId xmlns:a16="http://schemas.microsoft.com/office/drawing/2014/main" id="{A974BE4A-351D-C94A-8D44-D96B278C44B7}"/>
              </a:ext>
            </a:extLst>
          </p:cNvPr>
          <p:cNvSpPr>
            <a:spLocks noGrp="1"/>
          </p:cNvSpPr>
          <p:nvPr>
            <p:ph type="ctrTitle"/>
          </p:nvPr>
        </p:nvSpPr>
        <p:spPr>
          <a:xfrm>
            <a:off x="1601532" y="2296828"/>
            <a:ext cx="7799919" cy="914400"/>
          </a:xfrm>
        </p:spPr>
        <p:txBody>
          <a:bodyPr/>
          <a:lstStyle/>
          <a:p>
            <a:r>
              <a:rPr lang="en-US" sz="4000" b="0" dirty="0"/>
              <a:t>Set Up Your District Plan</a:t>
            </a:r>
            <a:endParaRPr lang="en-US" sz="4000" dirty="0"/>
          </a:p>
        </p:txBody>
      </p:sp>
      <p:cxnSp>
        <p:nvCxnSpPr>
          <p:cNvPr id="10" name="Straight Connector 9">
            <a:extLst>
              <a:ext uri="{FF2B5EF4-FFF2-40B4-BE49-F238E27FC236}">
                <a16:creationId xmlns:a16="http://schemas.microsoft.com/office/drawing/2014/main" id="{7C492437-CEFB-5B4F-B4DB-B6975A65F7EC}"/>
              </a:ext>
            </a:extLst>
          </p:cNvPr>
          <p:cNvCxnSpPr/>
          <p:nvPr/>
        </p:nvCxnSpPr>
        <p:spPr bwMode="auto">
          <a:xfrm>
            <a:off x="1452832" y="3293912"/>
            <a:ext cx="5775158" cy="0"/>
          </a:xfrm>
          <a:prstGeom prst="line">
            <a:avLst/>
          </a:prstGeom>
          <a:noFill/>
          <a:ln w="3175" cap="flat" cmpd="sng" algn="ctr">
            <a:gradFill>
              <a:gsLst>
                <a:gs pos="0">
                  <a:schemeClr val="accent4">
                    <a:lumMod val="40000"/>
                    <a:lumOff val="60000"/>
                    <a:alpha val="0"/>
                  </a:schemeClr>
                </a:gs>
                <a:gs pos="15000">
                  <a:schemeClr val="accent4">
                    <a:lumMod val="60000"/>
                    <a:lumOff val="40000"/>
                  </a:schemeClr>
                </a:gs>
                <a:gs pos="67000">
                  <a:schemeClr val="accent4">
                    <a:lumMod val="60000"/>
                    <a:lumOff val="40000"/>
                  </a:schemeClr>
                </a:gs>
                <a:gs pos="100000">
                  <a:schemeClr val="accent4">
                    <a:lumMod val="40000"/>
                    <a:lumOff val="60000"/>
                    <a:alpha val="0"/>
                  </a:schemeClr>
                </a:gs>
              </a:gsLst>
              <a:lin ang="0" scaled="0"/>
            </a:gradFill>
            <a:prstDash val="solid"/>
            <a:round/>
            <a:headEnd type="none" w="med" len="med"/>
            <a:tailEnd type="none" w="med" len="med"/>
          </a:ln>
          <a:effectLst>
            <a:outerShdw blurRad="50800" dist="38100" algn="l" rotWithShape="0">
              <a:schemeClr val="accent4">
                <a:lumMod val="20000"/>
                <a:lumOff val="80000"/>
              </a:schemeClr>
            </a:outerShdw>
          </a:effectLst>
        </p:spPr>
      </p:cxnSp>
      <p:pic>
        <p:nvPicPr>
          <p:cNvPr id="7" name="Picture 6">
            <a:extLst>
              <a:ext uri="{FF2B5EF4-FFF2-40B4-BE49-F238E27FC236}">
                <a16:creationId xmlns:a16="http://schemas.microsoft.com/office/drawing/2014/main" id="{D43036F9-627C-3148-884A-4AA691F04749}"/>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r="3940"/>
          <a:stretch/>
        </p:blipFill>
        <p:spPr>
          <a:xfrm>
            <a:off x="10013894" y="572078"/>
            <a:ext cx="1274495" cy="465533"/>
          </a:xfrm>
          <a:prstGeom prst="rect">
            <a:avLst/>
          </a:prstGeom>
        </p:spPr>
      </p:pic>
      <p:sp>
        <p:nvSpPr>
          <p:cNvPr id="5" name="Subtitle 4">
            <a:extLst>
              <a:ext uri="{FF2B5EF4-FFF2-40B4-BE49-F238E27FC236}">
                <a16:creationId xmlns:a16="http://schemas.microsoft.com/office/drawing/2014/main" id="{9D5B1DB9-AC51-4076-9212-009D5899B223}"/>
              </a:ext>
            </a:extLst>
          </p:cNvPr>
          <p:cNvSpPr>
            <a:spLocks noGrp="1"/>
          </p:cNvSpPr>
          <p:nvPr>
            <p:ph type="subTitle" idx="1"/>
          </p:nvPr>
        </p:nvSpPr>
        <p:spPr/>
        <p:txBody>
          <a:bodyPr/>
          <a:lstStyle/>
          <a:p>
            <a:r>
              <a:rPr lang="en-US" dirty="0"/>
              <a:t>Module 4</a:t>
            </a:r>
          </a:p>
        </p:txBody>
      </p:sp>
    </p:spTree>
    <p:extLst>
      <p:ext uri="{BB962C8B-B14F-4D97-AF65-F5344CB8AC3E}">
        <p14:creationId xmlns:p14="http://schemas.microsoft.com/office/powerpoint/2010/main" val="2577236420"/>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914401" y="3167143"/>
            <a:ext cx="8221903" cy="307777"/>
          </a:xfrm>
        </p:spPr>
        <p:txBody>
          <a:bodyPr/>
          <a:lstStyle/>
          <a:p>
            <a:pPr>
              <a:buClr>
                <a:srgbClr val="00B9F2">
                  <a:lumMod val="60000"/>
                  <a:lumOff val="40000"/>
                </a:srgbClr>
              </a:buClr>
            </a:pPr>
            <a:endParaRPr lang="en-US" sz="2000" b="0" dirty="0">
              <a:solidFill>
                <a:srgbClr val="007AC2">
                  <a:lumMod val="60000"/>
                  <a:lumOff val="40000"/>
                </a:srgbClr>
              </a:solidFill>
            </a:endParaRPr>
          </a:p>
        </p:txBody>
      </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914400" y="2510181"/>
            <a:ext cx="8683723" cy="615553"/>
          </a:xfrm>
        </p:spPr>
        <p:txBody>
          <a:bodyPr/>
          <a:lstStyle/>
          <a:p>
            <a:pPr algn="l"/>
            <a:r>
              <a:rPr lang="en-US" sz="4000" b="0" dirty="0"/>
              <a:t>View Tab</a:t>
            </a:r>
            <a:endParaRPr lang="en-US" sz="4000" dirty="0"/>
          </a:p>
        </p:txBody>
      </p:sp>
    </p:spTree>
    <p:extLst>
      <p:ext uri="{BB962C8B-B14F-4D97-AF65-F5344CB8AC3E}">
        <p14:creationId xmlns:p14="http://schemas.microsoft.com/office/powerpoint/2010/main" val="801227390"/>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Change the No. of Districts / Target Values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indent="-173355" fontAlgn="ctr"/>
            <a:endParaRPr lang="en-US" b="0" dirty="0"/>
          </a:p>
        </p:txBody>
      </p:sp>
      <p:pic>
        <p:nvPicPr>
          <p:cNvPr id="8" name="Picture 7">
            <a:extLst>
              <a:ext uri="{FF2B5EF4-FFF2-40B4-BE49-F238E27FC236}">
                <a16:creationId xmlns:a16="http://schemas.microsoft.com/office/drawing/2014/main" id="{EFEEC104-31FB-4C7E-A723-F487C1770D2D}"/>
              </a:ext>
            </a:extLst>
          </p:cNvPr>
          <p:cNvPicPr>
            <a:picLocks noChangeAspect="1"/>
          </p:cNvPicPr>
          <p:nvPr/>
        </p:nvPicPr>
        <p:blipFill>
          <a:blip r:embed="rId4"/>
          <a:stretch>
            <a:fillRect/>
          </a:stretch>
        </p:blipFill>
        <p:spPr>
          <a:xfrm>
            <a:off x="3877820" y="1658384"/>
            <a:ext cx="4658175" cy="3012054"/>
          </a:xfrm>
          <a:prstGeom prst="rect">
            <a:avLst/>
          </a:prstGeom>
        </p:spPr>
      </p:pic>
      <p:sp>
        <p:nvSpPr>
          <p:cNvPr id="11" name="Rectangle 10">
            <a:extLst>
              <a:ext uri="{FF2B5EF4-FFF2-40B4-BE49-F238E27FC236}">
                <a16:creationId xmlns:a16="http://schemas.microsoft.com/office/drawing/2014/main" id="{3F34CC28-9335-41E2-B89A-1A85CAD6CB99}"/>
              </a:ext>
            </a:extLst>
          </p:cNvPr>
          <p:cNvSpPr/>
          <p:nvPr/>
        </p:nvSpPr>
        <p:spPr>
          <a:xfrm>
            <a:off x="5492068" y="5685313"/>
            <a:ext cx="5267166" cy="1015663"/>
          </a:xfrm>
          <a:prstGeom prst="rect">
            <a:avLst/>
          </a:prstGeom>
        </p:spPr>
        <p:txBody>
          <a:bodyPr wrap="square">
            <a:spAutoFit/>
          </a:bodyPr>
          <a:lstStyle/>
          <a:p>
            <a:pPr algn="ctr" eaLnBrk="0" fontAlgn="base" hangingPunct="0">
              <a:spcBef>
                <a:spcPct val="0"/>
              </a:spcBef>
              <a:spcAft>
                <a:spcPct val="0"/>
              </a:spcAft>
            </a:pPr>
            <a:r>
              <a:rPr lang="en-US" sz="1200" b="1" dirty="0">
                <a:latin typeface="Arial" charset="0"/>
                <a:ea typeface="ＭＳ Ｐゴシック" pitchFamily="16" charset="-128"/>
                <a:cs typeface="ＭＳ Ｐゴシック" pitchFamily="-97" charset="-128"/>
              </a:rPr>
              <a:t>Can be adjusted on the fly, as long as you do not decrease the number of districts after you have made more than your desired number. (ex. If you have already made 10 districts, you cannot decrease to 9 districts. You must unassign all the geographies in that district in order to decrease the no. of districts to 9</a:t>
            </a:r>
          </a:p>
        </p:txBody>
      </p:sp>
      <p:cxnSp>
        <p:nvCxnSpPr>
          <p:cNvPr id="12" name="Straight Connector 11">
            <a:extLst>
              <a:ext uri="{FF2B5EF4-FFF2-40B4-BE49-F238E27FC236}">
                <a16:creationId xmlns:a16="http://schemas.microsoft.com/office/drawing/2014/main" id="{5B19A1FB-9EA6-4974-AF9D-95BA547DFD13}"/>
              </a:ext>
            </a:extLst>
          </p:cNvPr>
          <p:cNvCxnSpPr>
            <a:cxnSpLocks/>
            <a:endCxn id="11" idx="0"/>
          </p:cNvCxnSpPr>
          <p:nvPr/>
        </p:nvCxnSpPr>
        <p:spPr bwMode="auto">
          <a:xfrm>
            <a:off x="7646177" y="2955257"/>
            <a:ext cx="479474" cy="2730056"/>
          </a:xfrm>
          <a:prstGeom prst="line">
            <a:avLst/>
          </a:prstGeom>
          <a:noFill/>
          <a:ln w="3175" cap="flat" cmpd="sng" algn="ctr">
            <a:solidFill>
              <a:srgbClr val="FF6600"/>
            </a:solidFill>
            <a:prstDash val="solid"/>
            <a:round/>
            <a:headEnd type="none" w="med" len="med"/>
            <a:tailEnd type="none" w="med" len="med"/>
          </a:ln>
          <a:effectLst/>
        </p:spPr>
      </p:cxnSp>
      <p:sp>
        <p:nvSpPr>
          <p:cNvPr id="13" name="Rectangle 12">
            <a:extLst>
              <a:ext uri="{FF2B5EF4-FFF2-40B4-BE49-F238E27FC236}">
                <a16:creationId xmlns:a16="http://schemas.microsoft.com/office/drawing/2014/main" id="{C0B426E1-385D-4482-A90B-3442EA1791E2}"/>
              </a:ext>
            </a:extLst>
          </p:cNvPr>
          <p:cNvSpPr/>
          <p:nvPr/>
        </p:nvSpPr>
        <p:spPr>
          <a:xfrm>
            <a:off x="598067" y="4986594"/>
            <a:ext cx="2974058" cy="646331"/>
          </a:xfrm>
          <a:prstGeom prst="rect">
            <a:avLst/>
          </a:prstGeom>
        </p:spPr>
        <p:txBody>
          <a:bodyPr wrap="square">
            <a:spAutoFit/>
          </a:bodyPr>
          <a:lstStyle/>
          <a:p>
            <a:pPr algn="ctr" eaLnBrk="0" fontAlgn="base" hangingPunct="0">
              <a:spcBef>
                <a:spcPct val="0"/>
              </a:spcBef>
              <a:spcAft>
                <a:spcPct val="0"/>
              </a:spcAft>
            </a:pPr>
            <a:r>
              <a:rPr lang="en-US" sz="1200" b="1" dirty="0">
                <a:latin typeface="Arial" charset="0"/>
                <a:ea typeface="ＭＳ Ｐゴシック" pitchFamily="16" charset="-128"/>
                <a:cs typeface="ＭＳ Ｐゴシック" pitchFamily="-97" charset="-128"/>
              </a:rPr>
              <a:t>Shows the “ideal” number of people per district in the attribute table, if you want them to be equally balanced. </a:t>
            </a:r>
          </a:p>
        </p:txBody>
      </p:sp>
      <p:cxnSp>
        <p:nvCxnSpPr>
          <p:cNvPr id="14" name="Straight Connector 13">
            <a:extLst>
              <a:ext uri="{FF2B5EF4-FFF2-40B4-BE49-F238E27FC236}">
                <a16:creationId xmlns:a16="http://schemas.microsoft.com/office/drawing/2014/main" id="{AF499480-002D-4C18-8B10-15295A78A812}"/>
              </a:ext>
            </a:extLst>
          </p:cNvPr>
          <p:cNvCxnSpPr>
            <a:cxnSpLocks/>
          </p:cNvCxnSpPr>
          <p:nvPr/>
        </p:nvCxnSpPr>
        <p:spPr bwMode="auto">
          <a:xfrm flipH="1">
            <a:off x="3379620" y="3949867"/>
            <a:ext cx="1346172" cy="1071816"/>
          </a:xfrm>
          <a:prstGeom prst="line">
            <a:avLst/>
          </a:prstGeom>
          <a:noFill/>
          <a:ln w="3175" cap="flat" cmpd="sng" algn="ctr">
            <a:solidFill>
              <a:srgbClr val="FF6600"/>
            </a:solidFill>
            <a:prstDash val="solid"/>
            <a:round/>
            <a:headEnd type="none" w="med" len="med"/>
            <a:tailEnd type="none" w="med" len="med"/>
          </a:ln>
          <a:effectLst/>
        </p:spPr>
      </p:cxnSp>
    </p:spTree>
    <p:extLst>
      <p:ext uri="{BB962C8B-B14F-4D97-AF65-F5344CB8AC3E}">
        <p14:creationId xmlns:p14="http://schemas.microsoft.com/office/powerpoint/2010/main" val="2898036088"/>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District Lines/Fill &amp; District Display</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indent="-173355" fontAlgn="ctr"/>
            <a:endParaRPr lang="en-US" b="0" dirty="0"/>
          </a:p>
        </p:txBody>
      </p:sp>
      <p:pic>
        <p:nvPicPr>
          <p:cNvPr id="15" name="Picture 14">
            <a:extLst>
              <a:ext uri="{FF2B5EF4-FFF2-40B4-BE49-F238E27FC236}">
                <a16:creationId xmlns:a16="http://schemas.microsoft.com/office/drawing/2014/main" id="{CE34EEFA-DDCD-4407-B56C-6556235B8152}"/>
              </a:ext>
            </a:extLst>
          </p:cNvPr>
          <p:cNvPicPr>
            <a:picLocks noChangeAspect="1"/>
          </p:cNvPicPr>
          <p:nvPr/>
        </p:nvPicPr>
        <p:blipFill>
          <a:blip r:embed="rId4"/>
          <a:stretch>
            <a:fillRect/>
          </a:stretch>
        </p:blipFill>
        <p:spPr>
          <a:xfrm>
            <a:off x="8730639" y="509977"/>
            <a:ext cx="3121392" cy="1198391"/>
          </a:xfrm>
          <a:prstGeom prst="rect">
            <a:avLst/>
          </a:prstGeom>
        </p:spPr>
      </p:pic>
      <p:pic>
        <p:nvPicPr>
          <p:cNvPr id="16" name="Picture 15">
            <a:extLst>
              <a:ext uri="{FF2B5EF4-FFF2-40B4-BE49-F238E27FC236}">
                <a16:creationId xmlns:a16="http://schemas.microsoft.com/office/drawing/2014/main" id="{35154FDB-93FD-42A0-9D1E-EBA41AFDCAB9}"/>
              </a:ext>
            </a:extLst>
          </p:cNvPr>
          <p:cNvPicPr>
            <a:picLocks noChangeAspect="1"/>
          </p:cNvPicPr>
          <p:nvPr/>
        </p:nvPicPr>
        <p:blipFill>
          <a:blip r:embed="rId5"/>
          <a:stretch>
            <a:fillRect/>
          </a:stretch>
        </p:blipFill>
        <p:spPr>
          <a:xfrm>
            <a:off x="1241230" y="1828799"/>
            <a:ext cx="10036370" cy="4704549"/>
          </a:xfrm>
          <a:prstGeom prst="rect">
            <a:avLst/>
          </a:prstGeom>
        </p:spPr>
      </p:pic>
    </p:spTree>
    <p:extLst>
      <p:ext uri="{BB962C8B-B14F-4D97-AF65-F5344CB8AC3E}">
        <p14:creationId xmlns:p14="http://schemas.microsoft.com/office/powerpoint/2010/main" val="780571328"/>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Swap Districts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a:buClr>
                <a:srgbClr val="00B9F2">
                  <a:lumMod val="60000"/>
                  <a:lumOff val="40000"/>
                </a:srgbClr>
              </a:buClr>
            </a:pPr>
            <a:r>
              <a:rPr lang="en-US" sz="1800" b="0" dirty="0"/>
              <a:t>Allows you to change the placement of the districts, but will not change the underlying geography. </a:t>
            </a:r>
          </a:p>
          <a:p>
            <a:pPr lvl="1">
              <a:buClr>
                <a:srgbClr val="00B9F2">
                  <a:lumMod val="60000"/>
                  <a:lumOff val="40000"/>
                </a:srgbClr>
              </a:buClr>
            </a:pPr>
            <a:endParaRPr lang="en-US" sz="1600" b="0" dirty="0"/>
          </a:p>
          <a:p>
            <a:pPr>
              <a:buClr>
                <a:srgbClr val="00B9F2">
                  <a:lumMod val="60000"/>
                  <a:lumOff val="40000"/>
                </a:srgbClr>
              </a:buClr>
            </a:pPr>
            <a:r>
              <a:rPr lang="en-US" sz="1800" b="0" dirty="0"/>
              <a:t>For example, perhaps you have created a plan where District 1 is on bottom, but needs to be on top. You can simply use this dialog to switch the names of the two districts to align with your needs.</a:t>
            </a:r>
          </a:p>
        </p:txBody>
      </p:sp>
      <p:pic>
        <p:nvPicPr>
          <p:cNvPr id="8" name="Picture 7">
            <a:extLst>
              <a:ext uri="{FF2B5EF4-FFF2-40B4-BE49-F238E27FC236}">
                <a16:creationId xmlns:a16="http://schemas.microsoft.com/office/drawing/2014/main" id="{DFC39728-ABAE-425C-A8A0-DC61545AE4A4}"/>
              </a:ext>
            </a:extLst>
          </p:cNvPr>
          <p:cNvPicPr>
            <a:picLocks noChangeAspect="1"/>
          </p:cNvPicPr>
          <p:nvPr/>
        </p:nvPicPr>
        <p:blipFill>
          <a:blip r:embed="rId4"/>
          <a:stretch>
            <a:fillRect/>
          </a:stretch>
        </p:blipFill>
        <p:spPr>
          <a:xfrm>
            <a:off x="6909477" y="874085"/>
            <a:ext cx="4336939" cy="5675614"/>
          </a:xfrm>
          <a:prstGeom prst="rect">
            <a:avLst/>
          </a:prstGeom>
        </p:spPr>
      </p:pic>
    </p:spTree>
    <p:extLst>
      <p:ext uri="{BB962C8B-B14F-4D97-AF65-F5344CB8AC3E}">
        <p14:creationId xmlns:p14="http://schemas.microsoft.com/office/powerpoint/2010/main" val="1820840647"/>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Swap Districts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a:buClr>
                <a:srgbClr val="00B9F2">
                  <a:lumMod val="60000"/>
                  <a:lumOff val="40000"/>
                </a:srgbClr>
              </a:buClr>
            </a:pPr>
            <a:endParaRPr lang="en-US" sz="1800" b="0" dirty="0"/>
          </a:p>
        </p:txBody>
      </p:sp>
      <p:pic>
        <p:nvPicPr>
          <p:cNvPr id="11" name="Picture 10" descr="Map&#10;&#10;Description automatically generated">
            <a:extLst>
              <a:ext uri="{FF2B5EF4-FFF2-40B4-BE49-F238E27FC236}">
                <a16:creationId xmlns:a16="http://schemas.microsoft.com/office/drawing/2014/main" id="{60E08E45-9CAC-4F7D-882B-7AD9F85F793C}"/>
              </a:ext>
            </a:extLst>
          </p:cNvPr>
          <p:cNvPicPr>
            <a:picLocks noChangeAspect="1"/>
          </p:cNvPicPr>
          <p:nvPr/>
        </p:nvPicPr>
        <p:blipFill>
          <a:blip r:embed="rId4"/>
          <a:stretch>
            <a:fillRect/>
          </a:stretch>
        </p:blipFill>
        <p:spPr>
          <a:xfrm>
            <a:off x="637309" y="1426588"/>
            <a:ext cx="10917382" cy="5150998"/>
          </a:xfrm>
          <a:prstGeom prst="rect">
            <a:avLst/>
          </a:prstGeom>
        </p:spPr>
      </p:pic>
    </p:spTree>
    <p:extLst>
      <p:ext uri="{BB962C8B-B14F-4D97-AF65-F5344CB8AC3E}">
        <p14:creationId xmlns:p14="http://schemas.microsoft.com/office/powerpoint/2010/main" val="3738473574"/>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Modify Districts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a:buClr>
                <a:srgbClr val="00B9F2">
                  <a:lumMod val="60000"/>
                  <a:lumOff val="40000"/>
                </a:srgbClr>
              </a:buClr>
            </a:pPr>
            <a:endParaRPr lang="en-US" sz="1800" b="0" dirty="0"/>
          </a:p>
        </p:txBody>
      </p:sp>
      <p:pic>
        <p:nvPicPr>
          <p:cNvPr id="12" name="Picture 11">
            <a:extLst>
              <a:ext uri="{FF2B5EF4-FFF2-40B4-BE49-F238E27FC236}">
                <a16:creationId xmlns:a16="http://schemas.microsoft.com/office/drawing/2014/main" id="{2F7311D4-138A-44F2-B169-E4A9BE546578}"/>
              </a:ext>
            </a:extLst>
          </p:cNvPr>
          <p:cNvPicPr>
            <a:picLocks noChangeAspect="1"/>
          </p:cNvPicPr>
          <p:nvPr/>
        </p:nvPicPr>
        <p:blipFill>
          <a:blip r:embed="rId4"/>
          <a:stretch>
            <a:fillRect/>
          </a:stretch>
        </p:blipFill>
        <p:spPr>
          <a:xfrm>
            <a:off x="1638599" y="1637189"/>
            <a:ext cx="7961675" cy="4578898"/>
          </a:xfrm>
          <a:prstGeom prst="rect">
            <a:avLst/>
          </a:prstGeom>
        </p:spPr>
      </p:pic>
      <p:cxnSp>
        <p:nvCxnSpPr>
          <p:cNvPr id="13" name="Straight Connector 12">
            <a:extLst>
              <a:ext uri="{FF2B5EF4-FFF2-40B4-BE49-F238E27FC236}">
                <a16:creationId xmlns:a16="http://schemas.microsoft.com/office/drawing/2014/main" id="{F4D74E50-BFE5-41D8-B09C-10BD5EBA4A09}"/>
              </a:ext>
            </a:extLst>
          </p:cNvPr>
          <p:cNvCxnSpPr>
            <a:cxnSpLocks/>
          </p:cNvCxnSpPr>
          <p:nvPr/>
        </p:nvCxnSpPr>
        <p:spPr bwMode="auto">
          <a:xfrm flipH="1" flipV="1">
            <a:off x="8505335" y="4681725"/>
            <a:ext cx="1858731" cy="721400"/>
          </a:xfrm>
          <a:prstGeom prst="line">
            <a:avLst/>
          </a:prstGeom>
          <a:noFill/>
          <a:ln w="3175" cap="flat" cmpd="sng" algn="ctr">
            <a:solidFill>
              <a:srgbClr val="FF6600"/>
            </a:solidFill>
            <a:prstDash val="solid"/>
            <a:round/>
            <a:headEnd type="none" w="med" len="med"/>
            <a:tailEnd type="none" w="med" len="med"/>
          </a:ln>
          <a:effectLst/>
        </p:spPr>
      </p:cxnSp>
      <p:sp>
        <p:nvSpPr>
          <p:cNvPr id="14" name="Rectangle 13">
            <a:extLst>
              <a:ext uri="{FF2B5EF4-FFF2-40B4-BE49-F238E27FC236}">
                <a16:creationId xmlns:a16="http://schemas.microsoft.com/office/drawing/2014/main" id="{579E395A-9189-477A-B5BB-25B2533D90B3}"/>
              </a:ext>
            </a:extLst>
          </p:cNvPr>
          <p:cNvSpPr/>
          <p:nvPr/>
        </p:nvSpPr>
        <p:spPr>
          <a:xfrm>
            <a:off x="9957730" y="5403125"/>
            <a:ext cx="1858731" cy="461665"/>
          </a:xfrm>
          <a:prstGeom prst="rect">
            <a:avLst/>
          </a:prstGeom>
        </p:spPr>
        <p:txBody>
          <a:bodyPr wrap="square">
            <a:spAutoFit/>
          </a:bodyPr>
          <a:lstStyle/>
          <a:p>
            <a:pPr algn="ctr" eaLnBrk="0" fontAlgn="base" hangingPunct="0">
              <a:spcBef>
                <a:spcPct val="0"/>
              </a:spcBef>
              <a:spcAft>
                <a:spcPct val="0"/>
              </a:spcAft>
            </a:pPr>
            <a:r>
              <a:rPr lang="en-US" sz="1200" b="1" dirty="0">
                <a:latin typeface="Arial" charset="0"/>
                <a:ea typeface="ＭＳ Ｐゴシック" pitchFamily="16" charset="-128"/>
                <a:cs typeface="ＭＳ Ｐゴシック" pitchFamily="-97" charset="-128"/>
              </a:rPr>
              <a:t>Can be changed to any demographic field</a:t>
            </a:r>
          </a:p>
        </p:txBody>
      </p:sp>
      <p:cxnSp>
        <p:nvCxnSpPr>
          <p:cNvPr id="15" name="Straight Connector 14">
            <a:extLst>
              <a:ext uri="{FF2B5EF4-FFF2-40B4-BE49-F238E27FC236}">
                <a16:creationId xmlns:a16="http://schemas.microsoft.com/office/drawing/2014/main" id="{28B13E30-6607-4B65-9DC1-503355E87061}"/>
              </a:ext>
            </a:extLst>
          </p:cNvPr>
          <p:cNvCxnSpPr>
            <a:cxnSpLocks/>
          </p:cNvCxnSpPr>
          <p:nvPr/>
        </p:nvCxnSpPr>
        <p:spPr bwMode="auto">
          <a:xfrm flipH="1">
            <a:off x="9174103" y="3026724"/>
            <a:ext cx="1189963" cy="0"/>
          </a:xfrm>
          <a:prstGeom prst="line">
            <a:avLst/>
          </a:prstGeom>
          <a:noFill/>
          <a:ln w="3175" cap="flat" cmpd="sng" algn="ctr">
            <a:solidFill>
              <a:srgbClr val="FF6600"/>
            </a:solidFill>
            <a:prstDash val="solid"/>
            <a:round/>
            <a:headEnd type="none" w="med" len="med"/>
            <a:tailEnd type="none" w="med" len="med"/>
          </a:ln>
          <a:effectLst/>
        </p:spPr>
      </p:cxnSp>
      <p:sp>
        <p:nvSpPr>
          <p:cNvPr id="16" name="Rectangle 15">
            <a:extLst>
              <a:ext uri="{FF2B5EF4-FFF2-40B4-BE49-F238E27FC236}">
                <a16:creationId xmlns:a16="http://schemas.microsoft.com/office/drawing/2014/main" id="{57A09C6E-E525-4C42-9695-9D3971593AC7}"/>
              </a:ext>
            </a:extLst>
          </p:cNvPr>
          <p:cNvSpPr/>
          <p:nvPr/>
        </p:nvSpPr>
        <p:spPr>
          <a:xfrm>
            <a:off x="10325551" y="2918746"/>
            <a:ext cx="1858731" cy="830997"/>
          </a:xfrm>
          <a:prstGeom prst="rect">
            <a:avLst/>
          </a:prstGeom>
        </p:spPr>
        <p:txBody>
          <a:bodyPr wrap="square">
            <a:spAutoFit/>
          </a:bodyPr>
          <a:lstStyle/>
          <a:p>
            <a:pPr algn="ctr" eaLnBrk="0" fontAlgn="base" hangingPunct="0">
              <a:spcBef>
                <a:spcPct val="0"/>
              </a:spcBef>
              <a:spcAft>
                <a:spcPct val="0"/>
              </a:spcAft>
            </a:pPr>
            <a:r>
              <a:rPr lang="en-US" sz="1200" b="1" dirty="0">
                <a:latin typeface="Arial" charset="0"/>
                <a:ea typeface="ＭＳ Ｐゴシック" pitchFamily="16" charset="-128"/>
                <a:cs typeface="ＭＳ Ｐゴシック" pitchFamily="-97" charset="-128"/>
              </a:rPr>
              <a:t>Changing No. of Reps will update the target value once you hit reset target values</a:t>
            </a:r>
          </a:p>
        </p:txBody>
      </p:sp>
      <p:sp>
        <p:nvSpPr>
          <p:cNvPr id="17" name="Rectangle 16">
            <a:extLst>
              <a:ext uri="{FF2B5EF4-FFF2-40B4-BE49-F238E27FC236}">
                <a16:creationId xmlns:a16="http://schemas.microsoft.com/office/drawing/2014/main" id="{2954FE78-BE69-4AC7-819C-0A18529D50C5}"/>
              </a:ext>
            </a:extLst>
          </p:cNvPr>
          <p:cNvSpPr/>
          <p:nvPr/>
        </p:nvSpPr>
        <p:spPr>
          <a:xfrm>
            <a:off x="4675064" y="1292214"/>
            <a:ext cx="4925210" cy="276999"/>
          </a:xfrm>
          <a:prstGeom prst="rect">
            <a:avLst/>
          </a:prstGeom>
        </p:spPr>
        <p:txBody>
          <a:bodyPr wrap="square">
            <a:spAutoFit/>
          </a:bodyPr>
          <a:lstStyle/>
          <a:p>
            <a:pPr algn="ctr" eaLnBrk="0" fontAlgn="base" hangingPunct="0">
              <a:spcBef>
                <a:spcPct val="0"/>
              </a:spcBef>
              <a:spcAft>
                <a:spcPct val="0"/>
              </a:spcAft>
            </a:pPr>
            <a:r>
              <a:rPr lang="en-US" sz="1200" b="1" dirty="0">
                <a:latin typeface="Arial" charset="0"/>
                <a:ea typeface="ＭＳ Ｐゴシック" pitchFamily="16" charset="-128"/>
                <a:cs typeface="ＭＳ Ｐゴシック" pitchFamily="-97" charset="-128"/>
              </a:rPr>
              <a:t>Any of the below fields, except for ID, can be manually changed.</a:t>
            </a:r>
          </a:p>
        </p:txBody>
      </p:sp>
    </p:spTree>
    <p:extLst>
      <p:ext uri="{BB962C8B-B14F-4D97-AF65-F5344CB8AC3E}">
        <p14:creationId xmlns:p14="http://schemas.microsoft.com/office/powerpoint/2010/main" val="47043464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82193" y="-113016"/>
            <a:ext cx="12274193" cy="6972317"/>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Zoom Meetings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r>
              <a:rPr lang="en-US" sz="2000" b="0" dirty="0">
                <a:solidFill>
                  <a:srgbClr val="007AC2">
                    <a:lumMod val="60000"/>
                    <a:lumOff val="40000"/>
                  </a:srgbClr>
                </a:solidFill>
              </a:rPr>
              <a:t>Class format and how to navigate</a:t>
            </a:r>
          </a:p>
        </p:txBody>
      </p:sp>
      <p:sp>
        <p:nvSpPr>
          <p:cNvPr id="3" name="Content Placeholder 2">
            <a:extLst>
              <a:ext uri="{FF2B5EF4-FFF2-40B4-BE49-F238E27FC236}">
                <a16:creationId xmlns:a16="http://schemas.microsoft.com/office/drawing/2014/main" id="{B35EE09F-C2C5-1E4B-93BD-CB49E3254A35}"/>
              </a:ext>
            </a:extLst>
          </p:cNvPr>
          <p:cNvSpPr>
            <a:spLocks noGrp="1"/>
          </p:cNvSpPr>
          <p:nvPr>
            <p:ph sz="quarter" idx="12"/>
          </p:nvPr>
        </p:nvSpPr>
        <p:spPr>
          <a:xfrm>
            <a:off x="914400" y="2011680"/>
            <a:ext cx="10369296" cy="3427413"/>
          </a:xfrm>
        </p:spPr>
        <p:txBody>
          <a:bodyPr/>
          <a:lstStyle/>
          <a:p>
            <a:pPr lvl="1">
              <a:buClr>
                <a:srgbClr val="00B9F2">
                  <a:lumMod val="60000"/>
                  <a:lumOff val="40000"/>
                </a:srgbClr>
              </a:buClr>
            </a:pPr>
            <a:r>
              <a:rPr lang="en-US" sz="1600" b="0" dirty="0">
                <a:solidFill>
                  <a:prstClr val="white"/>
                </a:solidFill>
              </a:rPr>
              <a:t>Questions can be sent to the group chat</a:t>
            </a:r>
          </a:p>
          <a:p>
            <a:pPr lvl="1">
              <a:buClr>
                <a:srgbClr val="00B9F2">
                  <a:lumMod val="60000"/>
                  <a:lumOff val="40000"/>
                </a:srgbClr>
              </a:buClr>
            </a:pPr>
            <a:r>
              <a:rPr lang="en-US" sz="1600" b="0" dirty="0">
                <a:solidFill>
                  <a:prstClr val="white"/>
                </a:solidFill>
              </a:rPr>
              <a:t>Set your status if you step away</a:t>
            </a:r>
          </a:p>
          <a:p>
            <a:pPr lvl="1">
              <a:buClr>
                <a:srgbClr val="00B9F2">
                  <a:lumMod val="60000"/>
                  <a:lumOff val="40000"/>
                </a:srgbClr>
              </a:buClr>
            </a:pPr>
            <a:r>
              <a:rPr lang="en-US" sz="1600" b="0" dirty="0">
                <a:solidFill>
                  <a:prstClr val="white"/>
                </a:solidFill>
              </a:rPr>
              <a:t>Please mute if not speaking</a:t>
            </a:r>
          </a:p>
          <a:p>
            <a:pPr marL="283464" lvl="1" indent="0">
              <a:buClr>
                <a:srgbClr val="00B9F2">
                  <a:lumMod val="60000"/>
                  <a:lumOff val="40000"/>
                </a:srgbClr>
              </a:buClr>
              <a:buNone/>
            </a:pPr>
            <a:endParaRPr lang="en-US" sz="1600" b="0" dirty="0">
              <a:solidFill>
                <a:prstClr val="white"/>
              </a:solidFill>
            </a:endParaRPr>
          </a:p>
        </p:txBody>
      </p:sp>
    </p:spTree>
    <p:extLst>
      <p:ext uri="{BB962C8B-B14F-4D97-AF65-F5344CB8AC3E}">
        <p14:creationId xmlns:p14="http://schemas.microsoft.com/office/powerpoint/2010/main" val="2845439290"/>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Join Districts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a:buClr>
                <a:srgbClr val="00B9F2">
                  <a:lumMod val="60000"/>
                  <a:lumOff val="40000"/>
                </a:srgbClr>
              </a:buClr>
            </a:pPr>
            <a:r>
              <a:rPr lang="en-US" sz="1800" b="0" dirty="0"/>
              <a:t>Allows for you to combine multiple districts into one or revert them to unassigned</a:t>
            </a:r>
          </a:p>
          <a:p>
            <a:pPr>
              <a:buClr>
                <a:srgbClr val="00B9F2">
                  <a:lumMod val="60000"/>
                  <a:lumOff val="40000"/>
                </a:srgbClr>
              </a:buClr>
            </a:pPr>
            <a:endParaRPr lang="en-US" sz="1800" b="0" dirty="0"/>
          </a:p>
          <a:p>
            <a:pPr>
              <a:buClr>
                <a:srgbClr val="00B9F2">
                  <a:lumMod val="60000"/>
                  <a:lumOff val="40000"/>
                </a:srgbClr>
              </a:buClr>
            </a:pPr>
            <a:r>
              <a:rPr lang="en-US" sz="1800" b="0" dirty="0"/>
              <a:t>Good for combining smaller districts into larger districts (ex. Merging elementary school attendance zones into middle school attendance zones)</a:t>
            </a:r>
          </a:p>
        </p:txBody>
      </p:sp>
      <p:pic>
        <p:nvPicPr>
          <p:cNvPr id="11" name="Picture 10">
            <a:extLst>
              <a:ext uri="{FF2B5EF4-FFF2-40B4-BE49-F238E27FC236}">
                <a16:creationId xmlns:a16="http://schemas.microsoft.com/office/drawing/2014/main" id="{499DB1A9-C346-46EC-BD79-40F02689A7BE}"/>
              </a:ext>
            </a:extLst>
          </p:cNvPr>
          <p:cNvPicPr>
            <a:picLocks noChangeAspect="1"/>
          </p:cNvPicPr>
          <p:nvPr/>
        </p:nvPicPr>
        <p:blipFill>
          <a:blip r:embed="rId4"/>
          <a:stretch>
            <a:fillRect/>
          </a:stretch>
        </p:blipFill>
        <p:spPr>
          <a:xfrm>
            <a:off x="6432712" y="822423"/>
            <a:ext cx="4952496" cy="5213154"/>
          </a:xfrm>
          <a:prstGeom prst="rect">
            <a:avLst/>
          </a:prstGeom>
        </p:spPr>
      </p:pic>
    </p:spTree>
    <p:extLst>
      <p:ext uri="{BB962C8B-B14F-4D97-AF65-F5344CB8AC3E}">
        <p14:creationId xmlns:p14="http://schemas.microsoft.com/office/powerpoint/2010/main" val="3999084278"/>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District Window</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r>
              <a:rPr lang="en-US" sz="2000" b="0" dirty="0">
                <a:solidFill>
                  <a:srgbClr val="007AC2">
                    <a:lumMod val="60000"/>
                    <a:lumOff val="40000"/>
                  </a:srgbClr>
                </a:solidFill>
              </a:rPr>
              <a:t>Allows for you to pop the district window out and bring it into another screen</a:t>
            </a: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176213" lvl="1" indent="-176213">
              <a:spcBef>
                <a:spcPts val="300"/>
              </a:spcBef>
              <a:buClr>
                <a:srgbClr val="00B9F2">
                  <a:lumMod val="60000"/>
                  <a:lumOff val="40000"/>
                </a:srgbClr>
              </a:buClr>
              <a:buFont typeface="Arial"/>
              <a:buChar char="•"/>
            </a:pPr>
            <a:endParaRPr lang="en-US" b="0" dirty="0"/>
          </a:p>
          <a:p>
            <a:pPr marL="176213" lvl="1" indent="-176213">
              <a:spcBef>
                <a:spcPts val="300"/>
              </a:spcBef>
              <a:buClr>
                <a:srgbClr val="00B9F2">
                  <a:lumMod val="60000"/>
                  <a:lumOff val="40000"/>
                </a:srgbClr>
              </a:buClr>
              <a:buFont typeface="Arial"/>
              <a:buChar char="•"/>
            </a:pPr>
            <a:endParaRPr lang="en-US" b="0" dirty="0"/>
          </a:p>
        </p:txBody>
      </p:sp>
      <p:pic>
        <p:nvPicPr>
          <p:cNvPr id="11" name="Picture 10">
            <a:extLst>
              <a:ext uri="{FF2B5EF4-FFF2-40B4-BE49-F238E27FC236}">
                <a16:creationId xmlns:a16="http://schemas.microsoft.com/office/drawing/2014/main" id="{9F56AA1C-A6AB-4314-8571-D6A24C626D6F}"/>
              </a:ext>
            </a:extLst>
          </p:cNvPr>
          <p:cNvPicPr>
            <a:picLocks noChangeAspect="1"/>
          </p:cNvPicPr>
          <p:nvPr/>
        </p:nvPicPr>
        <p:blipFill>
          <a:blip r:embed="rId4"/>
          <a:stretch>
            <a:fillRect/>
          </a:stretch>
        </p:blipFill>
        <p:spPr>
          <a:xfrm>
            <a:off x="1611745" y="1951842"/>
            <a:ext cx="8968509" cy="4209421"/>
          </a:xfrm>
          <a:prstGeom prst="rect">
            <a:avLst/>
          </a:prstGeom>
        </p:spPr>
      </p:pic>
    </p:spTree>
    <p:extLst>
      <p:ext uri="{BB962C8B-B14F-4D97-AF65-F5344CB8AC3E}">
        <p14:creationId xmlns:p14="http://schemas.microsoft.com/office/powerpoint/2010/main" val="2446420913"/>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914401" y="3167143"/>
            <a:ext cx="8221903" cy="307777"/>
          </a:xfrm>
        </p:spPr>
        <p:txBody>
          <a:bodyPr/>
          <a:lstStyle/>
          <a:p>
            <a:pPr>
              <a:buClr>
                <a:srgbClr val="00B9F2">
                  <a:lumMod val="60000"/>
                  <a:lumOff val="40000"/>
                </a:srgbClr>
              </a:buClr>
            </a:pPr>
            <a:endParaRPr lang="en-US" sz="2000" b="0" dirty="0">
              <a:solidFill>
                <a:srgbClr val="007AC2">
                  <a:lumMod val="60000"/>
                  <a:lumOff val="40000"/>
                </a:srgbClr>
              </a:solidFill>
            </a:endParaRPr>
          </a:p>
        </p:txBody>
      </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914400" y="2510181"/>
            <a:ext cx="8683723" cy="615553"/>
          </a:xfrm>
        </p:spPr>
        <p:txBody>
          <a:bodyPr/>
          <a:lstStyle/>
          <a:p>
            <a:pPr algn="l"/>
            <a:r>
              <a:rPr lang="en-US" sz="4000" b="0" dirty="0"/>
              <a:t>Instructor Demo</a:t>
            </a:r>
            <a:endParaRPr lang="en-US" sz="4000" dirty="0"/>
          </a:p>
        </p:txBody>
      </p:sp>
    </p:spTree>
    <p:extLst>
      <p:ext uri="{BB962C8B-B14F-4D97-AF65-F5344CB8AC3E}">
        <p14:creationId xmlns:p14="http://schemas.microsoft.com/office/powerpoint/2010/main" val="730432457"/>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1985047" y="3169846"/>
            <a:ext cx="8221903" cy="307777"/>
          </a:xfrm>
        </p:spPr>
        <p:txBody>
          <a:bodyPr/>
          <a:lstStyle/>
          <a:p>
            <a:pPr algn="ctr">
              <a:buClr>
                <a:srgbClr val="00B9F2">
                  <a:lumMod val="60000"/>
                  <a:lumOff val="40000"/>
                </a:srgbClr>
              </a:buClr>
            </a:pPr>
            <a:r>
              <a:rPr lang="en-US" sz="2000" b="0" dirty="0">
                <a:solidFill>
                  <a:srgbClr val="007AC2">
                    <a:lumMod val="60000"/>
                    <a:lumOff val="40000"/>
                  </a:srgbClr>
                </a:solidFill>
              </a:rPr>
              <a:t>15 minutes (return @2:35)</a:t>
            </a:r>
          </a:p>
        </p:txBody>
      </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1754138" y="2510181"/>
            <a:ext cx="8683723" cy="615553"/>
          </a:xfrm>
        </p:spPr>
        <p:txBody>
          <a:bodyPr/>
          <a:lstStyle/>
          <a:p>
            <a:pPr algn="ctr"/>
            <a:r>
              <a:rPr lang="en-US" sz="4000" b="0" dirty="0"/>
              <a:t>Break</a:t>
            </a:r>
            <a:endParaRPr lang="en-US" sz="4000" dirty="0"/>
          </a:p>
        </p:txBody>
      </p:sp>
    </p:spTree>
    <p:extLst>
      <p:ext uri="{BB962C8B-B14F-4D97-AF65-F5344CB8AC3E}">
        <p14:creationId xmlns:p14="http://schemas.microsoft.com/office/powerpoint/2010/main" val="2534098901"/>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8" cy="6853730"/>
          </a:xfrm>
          <a:prstGeom prst="rect">
            <a:avLst/>
          </a:prstGeom>
        </p:spPr>
      </p:pic>
      <p:sp>
        <p:nvSpPr>
          <p:cNvPr id="9" name="Rectangle 8">
            <a:extLst>
              <a:ext uri="{FF2B5EF4-FFF2-40B4-BE49-F238E27FC236}">
                <a16:creationId xmlns:a16="http://schemas.microsoft.com/office/drawing/2014/main" id="{5E6AFF53-5F63-524C-999D-2C3099CA06AF}"/>
              </a:ext>
            </a:extLst>
          </p:cNvPr>
          <p:cNvSpPr/>
          <p:nvPr/>
        </p:nvSpPr>
        <p:spPr bwMode="auto">
          <a:xfrm>
            <a:off x="4068306" y="2526225"/>
            <a:ext cx="8123694" cy="4331776"/>
          </a:xfrm>
          <a:prstGeom prst="rect">
            <a:avLst/>
          </a:prstGeom>
          <a:gradFill flip="none" rotWithShape="1">
            <a:gsLst>
              <a:gs pos="0">
                <a:srgbClr val="1725EC">
                  <a:alpha val="35000"/>
                </a:srgbClr>
              </a:gs>
              <a:gs pos="45000">
                <a:srgbClr val="002060">
                  <a:lumMod val="60000"/>
                  <a:lumOff val="40000"/>
                  <a:alpha val="0"/>
                </a:srgbClr>
              </a:gs>
            </a:gsLst>
            <a:lin ang="135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 name="Title 3">
            <a:extLst>
              <a:ext uri="{FF2B5EF4-FFF2-40B4-BE49-F238E27FC236}">
                <a16:creationId xmlns:a16="http://schemas.microsoft.com/office/drawing/2014/main" id="{A974BE4A-351D-C94A-8D44-D96B278C44B7}"/>
              </a:ext>
            </a:extLst>
          </p:cNvPr>
          <p:cNvSpPr>
            <a:spLocks noGrp="1"/>
          </p:cNvSpPr>
          <p:nvPr>
            <p:ph type="ctrTitle"/>
          </p:nvPr>
        </p:nvSpPr>
        <p:spPr>
          <a:xfrm>
            <a:off x="1601532" y="2296828"/>
            <a:ext cx="7799919" cy="914400"/>
          </a:xfrm>
        </p:spPr>
        <p:txBody>
          <a:bodyPr/>
          <a:lstStyle/>
          <a:p>
            <a:r>
              <a:rPr lang="en-US" sz="4000" b="0" dirty="0"/>
              <a:t>Plan Management</a:t>
            </a:r>
            <a:endParaRPr lang="en-US" sz="4000" dirty="0"/>
          </a:p>
        </p:txBody>
      </p:sp>
      <p:cxnSp>
        <p:nvCxnSpPr>
          <p:cNvPr id="10" name="Straight Connector 9">
            <a:extLst>
              <a:ext uri="{FF2B5EF4-FFF2-40B4-BE49-F238E27FC236}">
                <a16:creationId xmlns:a16="http://schemas.microsoft.com/office/drawing/2014/main" id="{7C492437-CEFB-5B4F-B4DB-B6975A65F7EC}"/>
              </a:ext>
            </a:extLst>
          </p:cNvPr>
          <p:cNvCxnSpPr/>
          <p:nvPr/>
        </p:nvCxnSpPr>
        <p:spPr bwMode="auto">
          <a:xfrm>
            <a:off x="1452832" y="3293912"/>
            <a:ext cx="5775158" cy="0"/>
          </a:xfrm>
          <a:prstGeom prst="line">
            <a:avLst/>
          </a:prstGeom>
          <a:noFill/>
          <a:ln w="3175" cap="flat" cmpd="sng" algn="ctr">
            <a:gradFill>
              <a:gsLst>
                <a:gs pos="0">
                  <a:schemeClr val="accent4">
                    <a:lumMod val="40000"/>
                    <a:lumOff val="60000"/>
                    <a:alpha val="0"/>
                  </a:schemeClr>
                </a:gs>
                <a:gs pos="15000">
                  <a:schemeClr val="accent4">
                    <a:lumMod val="60000"/>
                    <a:lumOff val="40000"/>
                  </a:schemeClr>
                </a:gs>
                <a:gs pos="67000">
                  <a:schemeClr val="accent4">
                    <a:lumMod val="60000"/>
                    <a:lumOff val="40000"/>
                  </a:schemeClr>
                </a:gs>
                <a:gs pos="100000">
                  <a:schemeClr val="accent4">
                    <a:lumMod val="40000"/>
                    <a:lumOff val="60000"/>
                    <a:alpha val="0"/>
                  </a:schemeClr>
                </a:gs>
              </a:gsLst>
              <a:lin ang="0" scaled="0"/>
            </a:gradFill>
            <a:prstDash val="solid"/>
            <a:round/>
            <a:headEnd type="none" w="med" len="med"/>
            <a:tailEnd type="none" w="med" len="med"/>
          </a:ln>
          <a:effectLst>
            <a:outerShdw blurRad="50800" dist="38100" algn="l" rotWithShape="0">
              <a:schemeClr val="accent4">
                <a:lumMod val="20000"/>
                <a:lumOff val="80000"/>
              </a:schemeClr>
            </a:outerShdw>
          </a:effectLst>
        </p:spPr>
      </p:cxnSp>
      <p:pic>
        <p:nvPicPr>
          <p:cNvPr id="7" name="Picture 6">
            <a:extLst>
              <a:ext uri="{FF2B5EF4-FFF2-40B4-BE49-F238E27FC236}">
                <a16:creationId xmlns:a16="http://schemas.microsoft.com/office/drawing/2014/main" id="{D43036F9-627C-3148-884A-4AA691F04749}"/>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r="3940"/>
          <a:stretch/>
        </p:blipFill>
        <p:spPr>
          <a:xfrm>
            <a:off x="10013894" y="572078"/>
            <a:ext cx="1274495" cy="465533"/>
          </a:xfrm>
          <a:prstGeom prst="rect">
            <a:avLst/>
          </a:prstGeom>
        </p:spPr>
      </p:pic>
      <p:sp>
        <p:nvSpPr>
          <p:cNvPr id="5" name="Subtitle 4">
            <a:extLst>
              <a:ext uri="{FF2B5EF4-FFF2-40B4-BE49-F238E27FC236}">
                <a16:creationId xmlns:a16="http://schemas.microsoft.com/office/drawing/2014/main" id="{9D5B1DB9-AC51-4076-9212-009D5899B223}"/>
              </a:ext>
            </a:extLst>
          </p:cNvPr>
          <p:cNvSpPr>
            <a:spLocks noGrp="1"/>
          </p:cNvSpPr>
          <p:nvPr>
            <p:ph type="subTitle" idx="1"/>
          </p:nvPr>
        </p:nvSpPr>
        <p:spPr/>
        <p:txBody>
          <a:bodyPr vert="horz" lIns="0" tIns="0" rIns="0" bIns="0" rtlCol="0" anchor="t">
            <a:noAutofit/>
          </a:bodyPr>
          <a:lstStyle/>
          <a:p>
            <a:r>
              <a:rPr lang="en-US" dirty="0"/>
              <a:t>Module 5</a:t>
            </a:r>
          </a:p>
        </p:txBody>
      </p:sp>
    </p:spTree>
    <p:extLst>
      <p:ext uri="{BB962C8B-B14F-4D97-AF65-F5344CB8AC3E}">
        <p14:creationId xmlns:p14="http://schemas.microsoft.com/office/powerpoint/2010/main" val="108799471"/>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Organization Functionality / Print Demo</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endParaRPr lang="en-US" b="0" dirty="0"/>
          </a:p>
        </p:txBody>
      </p:sp>
      <p:pic>
        <p:nvPicPr>
          <p:cNvPr id="8" name="Picture 7">
            <a:extLst>
              <a:ext uri="{FF2B5EF4-FFF2-40B4-BE49-F238E27FC236}">
                <a16:creationId xmlns:a16="http://schemas.microsoft.com/office/drawing/2014/main" id="{4B452940-1971-4E1F-875D-CA5838C2233A}"/>
              </a:ext>
            </a:extLst>
          </p:cNvPr>
          <p:cNvPicPr>
            <a:picLocks noChangeAspect="1"/>
          </p:cNvPicPr>
          <p:nvPr/>
        </p:nvPicPr>
        <p:blipFill>
          <a:blip r:embed="rId4"/>
          <a:stretch>
            <a:fillRect/>
          </a:stretch>
        </p:blipFill>
        <p:spPr>
          <a:xfrm>
            <a:off x="1961613" y="2228541"/>
            <a:ext cx="3782291" cy="1777543"/>
          </a:xfrm>
          <a:prstGeom prst="rect">
            <a:avLst/>
          </a:prstGeom>
        </p:spPr>
      </p:pic>
      <p:pic>
        <p:nvPicPr>
          <p:cNvPr id="11" name="Picture 10">
            <a:extLst>
              <a:ext uri="{FF2B5EF4-FFF2-40B4-BE49-F238E27FC236}">
                <a16:creationId xmlns:a16="http://schemas.microsoft.com/office/drawing/2014/main" id="{4CFF2110-029F-43B3-A551-98137CB70F1E}"/>
              </a:ext>
            </a:extLst>
          </p:cNvPr>
          <p:cNvPicPr>
            <a:picLocks noChangeAspect="1"/>
          </p:cNvPicPr>
          <p:nvPr/>
        </p:nvPicPr>
        <p:blipFill>
          <a:blip r:embed="rId5"/>
          <a:stretch>
            <a:fillRect/>
          </a:stretch>
        </p:blipFill>
        <p:spPr>
          <a:xfrm>
            <a:off x="8204918" y="2228541"/>
            <a:ext cx="2025469" cy="1730367"/>
          </a:xfrm>
          <a:prstGeom prst="rect">
            <a:avLst/>
          </a:prstGeom>
        </p:spPr>
      </p:pic>
      <p:pic>
        <p:nvPicPr>
          <p:cNvPr id="12" name="Picture 11">
            <a:extLst>
              <a:ext uri="{FF2B5EF4-FFF2-40B4-BE49-F238E27FC236}">
                <a16:creationId xmlns:a16="http://schemas.microsoft.com/office/drawing/2014/main" id="{1E37F395-541C-44F4-9B47-2DF751848B71}"/>
              </a:ext>
            </a:extLst>
          </p:cNvPr>
          <p:cNvPicPr>
            <a:picLocks noChangeAspect="1"/>
          </p:cNvPicPr>
          <p:nvPr/>
        </p:nvPicPr>
        <p:blipFill>
          <a:blip r:embed="rId6"/>
          <a:stretch>
            <a:fillRect/>
          </a:stretch>
        </p:blipFill>
        <p:spPr>
          <a:xfrm>
            <a:off x="3086109" y="4307256"/>
            <a:ext cx="6534678" cy="1730366"/>
          </a:xfrm>
          <a:prstGeom prst="rect">
            <a:avLst/>
          </a:prstGeom>
        </p:spPr>
      </p:pic>
    </p:spTree>
    <p:extLst>
      <p:ext uri="{BB962C8B-B14F-4D97-AF65-F5344CB8AC3E}">
        <p14:creationId xmlns:p14="http://schemas.microsoft.com/office/powerpoint/2010/main" val="2453180429"/>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Archive</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endParaRPr lang="en-US" b="0" dirty="0"/>
          </a:p>
        </p:txBody>
      </p:sp>
      <p:pic>
        <p:nvPicPr>
          <p:cNvPr id="13" name="Picture 12">
            <a:extLst>
              <a:ext uri="{FF2B5EF4-FFF2-40B4-BE49-F238E27FC236}">
                <a16:creationId xmlns:a16="http://schemas.microsoft.com/office/drawing/2014/main" id="{B84D9387-E03F-4FF0-8386-F40D216CAD83}"/>
              </a:ext>
            </a:extLst>
          </p:cNvPr>
          <p:cNvPicPr>
            <a:picLocks noChangeAspect="1"/>
          </p:cNvPicPr>
          <p:nvPr/>
        </p:nvPicPr>
        <p:blipFill>
          <a:blip r:embed="rId4"/>
          <a:stretch>
            <a:fillRect/>
          </a:stretch>
        </p:blipFill>
        <p:spPr>
          <a:xfrm>
            <a:off x="2750299" y="1156883"/>
            <a:ext cx="6683557" cy="5153834"/>
          </a:xfrm>
          <a:prstGeom prst="rect">
            <a:avLst/>
          </a:prstGeom>
        </p:spPr>
      </p:pic>
    </p:spTree>
    <p:extLst>
      <p:ext uri="{BB962C8B-B14F-4D97-AF65-F5344CB8AC3E}">
        <p14:creationId xmlns:p14="http://schemas.microsoft.com/office/powerpoint/2010/main" val="4200048674"/>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Open / Save Local</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628562"/>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fontAlgn="ctr"/>
            <a:endParaRPr lang="en-US" b="0" dirty="0"/>
          </a:p>
          <a:p>
            <a:pPr fontAlgn="ctr"/>
            <a:endParaRPr lang="en-US" b="0" dirty="0"/>
          </a:p>
          <a:p>
            <a:pPr fontAlgn="ctr"/>
            <a:r>
              <a:rPr lang="en-US" b="0" dirty="0"/>
              <a:t>Good for sharing plans between users of different organizations</a:t>
            </a:r>
          </a:p>
          <a:p>
            <a:pPr fontAlgn="ctr"/>
            <a:endParaRPr lang="en-US" b="0" dirty="0"/>
          </a:p>
          <a:p>
            <a:pPr fontAlgn="ctr"/>
            <a:r>
              <a:rPr lang="en-US" b="0" dirty="0"/>
              <a:t>Allows you to save the plan locally to your computer and open it</a:t>
            </a:r>
          </a:p>
          <a:p>
            <a:endParaRPr lang="en-US" b="0" dirty="0"/>
          </a:p>
        </p:txBody>
      </p:sp>
      <p:pic>
        <p:nvPicPr>
          <p:cNvPr id="8" name="Picture 7">
            <a:extLst>
              <a:ext uri="{FF2B5EF4-FFF2-40B4-BE49-F238E27FC236}">
                <a16:creationId xmlns:a16="http://schemas.microsoft.com/office/drawing/2014/main" id="{6C74F292-85DB-4A4E-99D6-071172D6D57A}"/>
              </a:ext>
            </a:extLst>
          </p:cNvPr>
          <p:cNvPicPr>
            <a:picLocks noChangeAspect="1"/>
          </p:cNvPicPr>
          <p:nvPr/>
        </p:nvPicPr>
        <p:blipFill>
          <a:blip r:embed="rId4"/>
          <a:stretch>
            <a:fillRect/>
          </a:stretch>
        </p:blipFill>
        <p:spPr>
          <a:xfrm>
            <a:off x="6977479" y="2138580"/>
            <a:ext cx="3478793" cy="3016577"/>
          </a:xfrm>
          <a:prstGeom prst="rect">
            <a:avLst/>
          </a:prstGeom>
        </p:spPr>
      </p:pic>
    </p:spTree>
    <p:extLst>
      <p:ext uri="{BB962C8B-B14F-4D97-AF65-F5344CB8AC3E}">
        <p14:creationId xmlns:p14="http://schemas.microsoft.com/office/powerpoint/2010/main" val="1315794575"/>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Plan Book</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628562"/>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fontAlgn="ctr"/>
            <a:r>
              <a:rPr lang="en-US" b="0" dirty="0"/>
              <a:t>Creates a separate page for each district</a:t>
            </a:r>
          </a:p>
          <a:p>
            <a:pPr fontAlgn="ctr"/>
            <a:r>
              <a:rPr lang="en-US" b="0" dirty="0"/>
              <a:t>Allows for customization for each page</a:t>
            </a:r>
          </a:p>
          <a:p>
            <a:endParaRPr lang="en-US" b="0" dirty="0"/>
          </a:p>
        </p:txBody>
      </p:sp>
      <p:pic>
        <p:nvPicPr>
          <p:cNvPr id="8" name="Picture 7">
            <a:extLst>
              <a:ext uri="{FF2B5EF4-FFF2-40B4-BE49-F238E27FC236}">
                <a16:creationId xmlns:a16="http://schemas.microsoft.com/office/drawing/2014/main" id="{A832BC2B-A6B8-4609-AF6A-7FA987E7308D}"/>
              </a:ext>
            </a:extLst>
          </p:cNvPr>
          <p:cNvPicPr>
            <a:picLocks noChangeAspect="1"/>
          </p:cNvPicPr>
          <p:nvPr/>
        </p:nvPicPr>
        <p:blipFill>
          <a:blip r:embed="rId4"/>
          <a:stretch>
            <a:fillRect/>
          </a:stretch>
        </p:blipFill>
        <p:spPr>
          <a:xfrm>
            <a:off x="8146472" y="1268830"/>
            <a:ext cx="2451067" cy="1506619"/>
          </a:xfrm>
          <a:prstGeom prst="rect">
            <a:avLst/>
          </a:prstGeom>
        </p:spPr>
      </p:pic>
      <p:pic>
        <p:nvPicPr>
          <p:cNvPr id="11" name="Picture 10">
            <a:extLst>
              <a:ext uri="{FF2B5EF4-FFF2-40B4-BE49-F238E27FC236}">
                <a16:creationId xmlns:a16="http://schemas.microsoft.com/office/drawing/2014/main" id="{1E213AA4-1C99-42BD-BA47-12FAD48A41B9}"/>
              </a:ext>
            </a:extLst>
          </p:cNvPr>
          <p:cNvPicPr>
            <a:picLocks noChangeAspect="1"/>
          </p:cNvPicPr>
          <p:nvPr/>
        </p:nvPicPr>
        <p:blipFill>
          <a:blip r:embed="rId5"/>
          <a:stretch>
            <a:fillRect/>
          </a:stretch>
        </p:blipFill>
        <p:spPr>
          <a:xfrm>
            <a:off x="483676" y="2904342"/>
            <a:ext cx="6325790" cy="2963255"/>
          </a:xfrm>
          <a:prstGeom prst="rect">
            <a:avLst/>
          </a:prstGeom>
        </p:spPr>
      </p:pic>
      <p:pic>
        <p:nvPicPr>
          <p:cNvPr id="12" name="Picture 11">
            <a:extLst>
              <a:ext uri="{FF2B5EF4-FFF2-40B4-BE49-F238E27FC236}">
                <a16:creationId xmlns:a16="http://schemas.microsoft.com/office/drawing/2014/main" id="{143E8808-AD27-4CAA-9A65-62CAB0DDE46C}"/>
              </a:ext>
            </a:extLst>
          </p:cNvPr>
          <p:cNvPicPr>
            <a:picLocks noChangeAspect="1"/>
          </p:cNvPicPr>
          <p:nvPr/>
        </p:nvPicPr>
        <p:blipFill>
          <a:blip r:embed="rId6"/>
          <a:stretch>
            <a:fillRect/>
          </a:stretch>
        </p:blipFill>
        <p:spPr>
          <a:xfrm>
            <a:off x="6140238" y="3742741"/>
            <a:ext cx="5866237" cy="2779712"/>
          </a:xfrm>
          <a:prstGeom prst="rect">
            <a:avLst/>
          </a:prstGeom>
          <a:effectLst>
            <a:outerShdw blurRad="50800" dist="38100" dir="10800000" algn="r" rotWithShape="0">
              <a:prstClr val="black">
                <a:alpha val="40000"/>
              </a:prstClr>
            </a:outerShdw>
          </a:effectLst>
        </p:spPr>
      </p:pic>
      <p:sp>
        <p:nvSpPr>
          <p:cNvPr id="13" name="Rectangle 12">
            <a:extLst>
              <a:ext uri="{FF2B5EF4-FFF2-40B4-BE49-F238E27FC236}">
                <a16:creationId xmlns:a16="http://schemas.microsoft.com/office/drawing/2014/main" id="{0AB2444D-A651-4270-93C1-F2081CBB7D9B}"/>
              </a:ext>
            </a:extLst>
          </p:cNvPr>
          <p:cNvSpPr/>
          <p:nvPr/>
        </p:nvSpPr>
        <p:spPr bwMode="auto">
          <a:xfrm>
            <a:off x="9787414" y="1268831"/>
            <a:ext cx="705610" cy="1215620"/>
          </a:xfrm>
          <a:prstGeom prst="rect">
            <a:avLst/>
          </a:prstGeom>
          <a:noFill/>
          <a:ln w="381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2929588505"/>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Import / Export</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628562"/>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fontAlgn="ctr"/>
            <a:endParaRPr lang="en-US" b="0" dirty="0"/>
          </a:p>
          <a:p>
            <a:endParaRPr lang="en-US" b="0" dirty="0"/>
          </a:p>
        </p:txBody>
      </p:sp>
      <p:pic>
        <p:nvPicPr>
          <p:cNvPr id="12" name="Picture 11">
            <a:extLst>
              <a:ext uri="{FF2B5EF4-FFF2-40B4-BE49-F238E27FC236}">
                <a16:creationId xmlns:a16="http://schemas.microsoft.com/office/drawing/2014/main" id="{D581F93D-0566-4069-B9C8-6D88F30FF3B3}"/>
              </a:ext>
            </a:extLst>
          </p:cNvPr>
          <p:cNvPicPr>
            <a:picLocks noChangeAspect="1"/>
          </p:cNvPicPr>
          <p:nvPr/>
        </p:nvPicPr>
        <p:blipFill>
          <a:blip r:embed="rId4"/>
          <a:stretch>
            <a:fillRect/>
          </a:stretch>
        </p:blipFill>
        <p:spPr>
          <a:xfrm>
            <a:off x="8547409" y="1587937"/>
            <a:ext cx="2965507" cy="2570107"/>
          </a:xfrm>
          <a:prstGeom prst="rect">
            <a:avLst/>
          </a:prstGeom>
        </p:spPr>
      </p:pic>
      <p:pic>
        <p:nvPicPr>
          <p:cNvPr id="3" name="Picture 2">
            <a:extLst>
              <a:ext uri="{FF2B5EF4-FFF2-40B4-BE49-F238E27FC236}">
                <a16:creationId xmlns:a16="http://schemas.microsoft.com/office/drawing/2014/main" id="{D08A834B-D464-4184-A13D-3B3B567FF766}"/>
              </a:ext>
            </a:extLst>
          </p:cNvPr>
          <p:cNvPicPr>
            <a:picLocks noChangeAspect="1"/>
          </p:cNvPicPr>
          <p:nvPr/>
        </p:nvPicPr>
        <p:blipFill>
          <a:blip r:embed="rId5"/>
          <a:stretch>
            <a:fillRect/>
          </a:stretch>
        </p:blipFill>
        <p:spPr>
          <a:xfrm>
            <a:off x="3682397" y="2478620"/>
            <a:ext cx="3856054" cy="4290432"/>
          </a:xfrm>
          <a:prstGeom prst="rect">
            <a:avLst/>
          </a:prstGeom>
          <a:effectLst>
            <a:outerShdw blurRad="50800" dist="38100" dir="16200000" rotWithShape="0">
              <a:prstClr val="black">
                <a:alpha val="40000"/>
              </a:prstClr>
            </a:outerShdw>
          </a:effectLst>
        </p:spPr>
      </p:pic>
      <p:pic>
        <p:nvPicPr>
          <p:cNvPr id="11" name="Picture 10">
            <a:extLst>
              <a:ext uri="{FF2B5EF4-FFF2-40B4-BE49-F238E27FC236}">
                <a16:creationId xmlns:a16="http://schemas.microsoft.com/office/drawing/2014/main" id="{60444FC1-767B-46A1-BDA9-9A3189718D98}"/>
              </a:ext>
            </a:extLst>
          </p:cNvPr>
          <p:cNvPicPr>
            <a:picLocks noChangeAspect="1"/>
          </p:cNvPicPr>
          <p:nvPr/>
        </p:nvPicPr>
        <p:blipFill>
          <a:blip r:embed="rId6"/>
          <a:stretch>
            <a:fillRect/>
          </a:stretch>
        </p:blipFill>
        <p:spPr>
          <a:xfrm>
            <a:off x="914400" y="1893559"/>
            <a:ext cx="2904507" cy="24300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7452853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10C7E7-DF52-424A-89E5-8276BF2D2BBE}"/>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3" y="2135"/>
              <a:ext cx="12184405" cy="6853728"/>
            </a:xfrm>
            <a:prstGeom prst="rect">
              <a:avLst/>
            </a:prstGeom>
          </p:spPr>
        </p:pic>
        <p:sp>
          <p:nvSpPr>
            <p:cNvPr id="9" name="Rectangle 8">
              <a:extLst>
                <a:ext uri="{FF2B5EF4-FFF2-40B4-BE49-F238E27FC236}">
                  <a16:creationId xmlns:a16="http://schemas.microsoft.com/office/drawing/2014/main" id="{918E31BE-DEB9-E04F-A83C-9F6717E3CB44}"/>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Course Goals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r>
              <a:rPr lang="en-US" sz="2000" b="0" dirty="0">
                <a:solidFill>
                  <a:srgbClr val="007AC2">
                    <a:lumMod val="60000"/>
                    <a:lumOff val="40000"/>
                  </a:srgbClr>
                </a:solidFill>
              </a:rPr>
              <a:t>Module Overview</a:t>
            </a:r>
          </a:p>
        </p:txBody>
      </p:sp>
      <p:sp>
        <p:nvSpPr>
          <p:cNvPr id="3" name="Content Placeholder 2">
            <a:extLst>
              <a:ext uri="{FF2B5EF4-FFF2-40B4-BE49-F238E27FC236}">
                <a16:creationId xmlns:a16="http://schemas.microsoft.com/office/drawing/2014/main" id="{C2ED93CC-17D0-E04B-83E4-08DBE36B4BC3}"/>
              </a:ext>
            </a:extLst>
          </p:cNvPr>
          <p:cNvSpPr>
            <a:spLocks noGrp="1"/>
          </p:cNvSpPr>
          <p:nvPr>
            <p:ph sz="quarter" idx="12"/>
          </p:nvPr>
        </p:nvSpPr>
        <p:spPr>
          <a:xfrm>
            <a:off x="914400" y="2011680"/>
            <a:ext cx="5181600" cy="4381296"/>
          </a:xfrm>
        </p:spPr>
        <p:txBody>
          <a:bodyPr/>
          <a:lstStyle/>
          <a:p>
            <a:r>
              <a:rPr lang="en-US" sz="1800" b="0" dirty="0"/>
              <a:t>Key Topics </a:t>
            </a:r>
          </a:p>
          <a:p>
            <a:pPr lvl="1"/>
            <a:r>
              <a:rPr lang="en-US" sz="1600" b="0" dirty="0"/>
              <a:t>Introduce redistricting capabilities</a:t>
            </a:r>
          </a:p>
          <a:p>
            <a:pPr lvl="1"/>
            <a:r>
              <a:rPr lang="en-US" sz="1600" b="0" dirty="0"/>
              <a:t>When to apply specific tools</a:t>
            </a:r>
          </a:p>
          <a:p>
            <a:endParaRPr lang="en-US" sz="1800" b="0" dirty="0"/>
          </a:p>
          <a:p>
            <a:r>
              <a:rPr lang="en-US" sz="1800" b="0" dirty="0"/>
              <a:t>Instructor Demos</a:t>
            </a:r>
          </a:p>
          <a:p>
            <a:pPr lvl="1"/>
            <a:r>
              <a:rPr lang="en-US" sz="1600" b="0" dirty="0"/>
              <a:t>See how the capabilities </a:t>
            </a:r>
          </a:p>
          <a:p>
            <a:endParaRPr lang="en-US" sz="1800" b="0" dirty="0"/>
          </a:p>
          <a:p>
            <a:r>
              <a:rPr lang="en-US" sz="1800" b="0" dirty="0"/>
              <a:t>Exercises</a:t>
            </a:r>
          </a:p>
          <a:p>
            <a:pPr lvl="1"/>
            <a:r>
              <a:rPr lang="en-US" sz="1600" b="0" dirty="0"/>
              <a:t>Guided exercises to reinforce concepts while you build your own district plans</a:t>
            </a:r>
          </a:p>
        </p:txBody>
      </p:sp>
      <p:graphicFrame>
        <p:nvGraphicFramePr>
          <p:cNvPr id="8" name="Diagram 7">
            <a:extLst>
              <a:ext uri="{FF2B5EF4-FFF2-40B4-BE49-F238E27FC236}">
                <a16:creationId xmlns:a16="http://schemas.microsoft.com/office/drawing/2014/main" id="{E313B570-CB89-444C-8C67-9FDC76892D92}"/>
              </a:ext>
            </a:extLst>
          </p:cNvPr>
          <p:cNvGraphicFramePr/>
          <p:nvPr/>
        </p:nvGraphicFramePr>
        <p:xfrm>
          <a:off x="6504972" y="493486"/>
          <a:ext cx="4884517" cy="58994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53457457"/>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1510018" y="2590283"/>
            <a:ext cx="8683723" cy="615553"/>
          </a:xfrm>
        </p:spPr>
        <p:txBody>
          <a:bodyPr/>
          <a:lstStyle/>
          <a:p>
            <a:pPr algn="l"/>
            <a:r>
              <a:rPr lang="en-US" sz="4000" b="0" dirty="0"/>
              <a:t>Share Tab</a:t>
            </a:r>
            <a:endParaRPr lang="en-US" sz="4000" dirty="0"/>
          </a:p>
        </p:txBody>
      </p:sp>
      <p:pic>
        <p:nvPicPr>
          <p:cNvPr id="6" name="Picture 5">
            <a:extLst>
              <a:ext uri="{FF2B5EF4-FFF2-40B4-BE49-F238E27FC236}">
                <a16:creationId xmlns:a16="http://schemas.microsoft.com/office/drawing/2014/main" id="{40A481FE-A9AF-434C-BB81-5E84DE256A4D}"/>
              </a:ext>
            </a:extLst>
          </p:cNvPr>
          <p:cNvPicPr>
            <a:picLocks noChangeAspect="1"/>
          </p:cNvPicPr>
          <p:nvPr/>
        </p:nvPicPr>
        <p:blipFill>
          <a:blip r:embed="rId4"/>
          <a:stretch>
            <a:fillRect/>
          </a:stretch>
        </p:blipFill>
        <p:spPr>
          <a:xfrm>
            <a:off x="1767762" y="3970207"/>
            <a:ext cx="7414903" cy="1333616"/>
          </a:xfrm>
          <a:prstGeom prst="rect">
            <a:avLst/>
          </a:prstGeom>
        </p:spPr>
      </p:pic>
    </p:spTree>
    <p:extLst>
      <p:ext uri="{BB962C8B-B14F-4D97-AF65-F5344CB8AC3E}">
        <p14:creationId xmlns:p14="http://schemas.microsoft.com/office/powerpoint/2010/main" val="2643902151"/>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Plan Information</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endParaRPr lang="en-US" b="0" dirty="0"/>
          </a:p>
        </p:txBody>
      </p:sp>
      <p:pic>
        <p:nvPicPr>
          <p:cNvPr id="8" name="Picture 7">
            <a:extLst>
              <a:ext uri="{FF2B5EF4-FFF2-40B4-BE49-F238E27FC236}">
                <a16:creationId xmlns:a16="http://schemas.microsoft.com/office/drawing/2014/main" id="{E406F645-F7DD-45D8-BBAE-795733E2D26A}"/>
              </a:ext>
            </a:extLst>
          </p:cNvPr>
          <p:cNvPicPr>
            <a:picLocks noChangeAspect="1"/>
          </p:cNvPicPr>
          <p:nvPr/>
        </p:nvPicPr>
        <p:blipFill>
          <a:blip r:embed="rId4"/>
          <a:stretch>
            <a:fillRect/>
          </a:stretch>
        </p:blipFill>
        <p:spPr>
          <a:xfrm>
            <a:off x="5097320" y="435097"/>
            <a:ext cx="2430991" cy="1044030"/>
          </a:xfrm>
          <a:prstGeom prst="rect">
            <a:avLst/>
          </a:prstGeom>
        </p:spPr>
      </p:pic>
      <p:pic>
        <p:nvPicPr>
          <p:cNvPr id="11" name="Picture 10">
            <a:extLst>
              <a:ext uri="{FF2B5EF4-FFF2-40B4-BE49-F238E27FC236}">
                <a16:creationId xmlns:a16="http://schemas.microsoft.com/office/drawing/2014/main" id="{4FA80491-DCC2-4DCF-A334-1CF6FD1FFCDD}"/>
              </a:ext>
            </a:extLst>
          </p:cNvPr>
          <p:cNvPicPr>
            <a:picLocks noChangeAspect="1"/>
          </p:cNvPicPr>
          <p:nvPr/>
        </p:nvPicPr>
        <p:blipFill>
          <a:blip r:embed="rId5"/>
          <a:stretch>
            <a:fillRect/>
          </a:stretch>
        </p:blipFill>
        <p:spPr>
          <a:xfrm>
            <a:off x="717733" y="1759031"/>
            <a:ext cx="2780350" cy="2743606"/>
          </a:xfrm>
          <a:prstGeom prst="rect">
            <a:avLst/>
          </a:prstGeom>
        </p:spPr>
      </p:pic>
      <p:pic>
        <p:nvPicPr>
          <p:cNvPr id="12" name="Picture 11">
            <a:extLst>
              <a:ext uri="{FF2B5EF4-FFF2-40B4-BE49-F238E27FC236}">
                <a16:creationId xmlns:a16="http://schemas.microsoft.com/office/drawing/2014/main" id="{5F6ED34F-337B-45BB-BEBD-660649D6C4BD}"/>
              </a:ext>
            </a:extLst>
          </p:cNvPr>
          <p:cNvPicPr>
            <a:picLocks noChangeAspect="1"/>
          </p:cNvPicPr>
          <p:nvPr/>
        </p:nvPicPr>
        <p:blipFill>
          <a:blip r:embed="rId6"/>
          <a:stretch>
            <a:fillRect/>
          </a:stretch>
        </p:blipFill>
        <p:spPr>
          <a:xfrm>
            <a:off x="4718287" y="1757742"/>
            <a:ext cx="3582689" cy="2979721"/>
          </a:xfrm>
          <a:prstGeom prst="rect">
            <a:avLst/>
          </a:prstGeom>
        </p:spPr>
      </p:pic>
      <p:pic>
        <p:nvPicPr>
          <p:cNvPr id="13" name="Picture 12">
            <a:extLst>
              <a:ext uri="{FF2B5EF4-FFF2-40B4-BE49-F238E27FC236}">
                <a16:creationId xmlns:a16="http://schemas.microsoft.com/office/drawing/2014/main" id="{914FC9F6-E6EC-4CDE-A780-A1F9237750A8}"/>
              </a:ext>
            </a:extLst>
          </p:cNvPr>
          <p:cNvPicPr>
            <a:picLocks noChangeAspect="1"/>
          </p:cNvPicPr>
          <p:nvPr/>
        </p:nvPicPr>
        <p:blipFill>
          <a:blip r:embed="rId7"/>
          <a:stretch>
            <a:fillRect/>
          </a:stretch>
        </p:blipFill>
        <p:spPr>
          <a:xfrm>
            <a:off x="2107908" y="3251265"/>
            <a:ext cx="3487199" cy="2743606"/>
          </a:xfrm>
          <a:prstGeom prst="rect">
            <a:avLst/>
          </a:prstGeom>
          <a:effectLst>
            <a:outerShdw blurRad="50800" dist="38100" dir="10800000" algn="r" rotWithShape="0">
              <a:prstClr val="black">
                <a:alpha val="40000"/>
              </a:prstClr>
            </a:outerShdw>
          </a:effectLst>
        </p:spPr>
      </p:pic>
      <p:pic>
        <p:nvPicPr>
          <p:cNvPr id="14" name="Picture 13">
            <a:extLst>
              <a:ext uri="{FF2B5EF4-FFF2-40B4-BE49-F238E27FC236}">
                <a16:creationId xmlns:a16="http://schemas.microsoft.com/office/drawing/2014/main" id="{F2830505-1520-4BFF-8A01-455D7303E895}"/>
              </a:ext>
            </a:extLst>
          </p:cNvPr>
          <p:cNvPicPr>
            <a:picLocks noChangeAspect="1"/>
          </p:cNvPicPr>
          <p:nvPr/>
        </p:nvPicPr>
        <p:blipFill>
          <a:blip r:embed="rId8"/>
          <a:stretch>
            <a:fillRect/>
          </a:stretch>
        </p:blipFill>
        <p:spPr>
          <a:xfrm>
            <a:off x="7164734" y="3199229"/>
            <a:ext cx="4122758" cy="2847678"/>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959298684"/>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Edit Profile</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5928189"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175895" lvl="1" indent="-175895" fontAlgn="ctr">
              <a:spcBef>
                <a:spcPts val="300"/>
              </a:spcBef>
              <a:buClr>
                <a:srgbClr val="00B9F2">
                  <a:lumMod val="60000"/>
                  <a:lumOff val="40000"/>
                </a:srgbClr>
              </a:buClr>
              <a:buFont typeface="Arial"/>
              <a:buChar char="•"/>
              <a:tabLst>
                <a:tab pos="914400" algn="l"/>
              </a:tabLst>
            </a:pPr>
            <a:r>
              <a:rPr lang="en-US" sz="2000" b="0" dirty="0">
                <a:solidFill>
                  <a:prstClr val="white"/>
                </a:solidFill>
              </a:rPr>
              <a:t>You are allowed to change all fields except for username at any time. </a:t>
            </a:r>
          </a:p>
          <a:p>
            <a:pPr marL="175895" lvl="1" indent="-175895" fontAlgn="ctr">
              <a:spcBef>
                <a:spcPts val="300"/>
              </a:spcBef>
              <a:buClr>
                <a:srgbClr val="00B9F2">
                  <a:lumMod val="60000"/>
                  <a:lumOff val="40000"/>
                </a:srgbClr>
              </a:buClr>
              <a:buFont typeface="Arial"/>
              <a:buChar char="•"/>
              <a:tabLst>
                <a:tab pos="914400" algn="l"/>
              </a:tabLst>
            </a:pPr>
            <a:r>
              <a:rPr lang="en-US" sz="2000" b="0" dirty="0">
                <a:solidFill>
                  <a:prstClr val="white"/>
                </a:solidFill>
              </a:rPr>
              <a:t>Multiple accounts can be made under the same email address if needed.</a:t>
            </a:r>
          </a:p>
          <a:p>
            <a:pPr marL="514223" lvl="2" indent="-175895" fontAlgn="ctr">
              <a:spcBef>
                <a:spcPts val="300"/>
              </a:spcBef>
              <a:buClr>
                <a:srgbClr val="00B9F2">
                  <a:lumMod val="60000"/>
                  <a:lumOff val="40000"/>
                </a:srgbClr>
              </a:buClr>
              <a:buFont typeface="Arial"/>
              <a:buChar char="•"/>
              <a:tabLst>
                <a:tab pos="1371600" algn="l"/>
              </a:tabLst>
            </a:pPr>
            <a:endParaRPr lang="en-US" sz="1800" b="0" dirty="0">
              <a:solidFill>
                <a:prstClr val="white"/>
              </a:solidFill>
            </a:endParaRPr>
          </a:p>
          <a:p>
            <a:pPr marL="0" indent="0">
              <a:buNone/>
            </a:pPr>
            <a:endParaRPr lang="en-US" b="0" dirty="0"/>
          </a:p>
        </p:txBody>
      </p:sp>
      <p:pic>
        <p:nvPicPr>
          <p:cNvPr id="13" name="Picture 12">
            <a:extLst>
              <a:ext uri="{FF2B5EF4-FFF2-40B4-BE49-F238E27FC236}">
                <a16:creationId xmlns:a16="http://schemas.microsoft.com/office/drawing/2014/main" id="{539AEFBB-8F7B-43C2-A970-9A60E6CAF872}"/>
              </a:ext>
            </a:extLst>
          </p:cNvPr>
          <p:cNvPicPr>
            <a:picLocks noChangeAspect="1"/>
          </p:cNvPicPr>
          <p:nvPr/>
        </p:nvPicPr>
        <p:blipFill>
          <a:blip r:embed="rId4"/>
          <a:stretch>
            <a:fillRect/>
          </a:stretch>
        </p:blipFill>
        <p:spPr>
          <a:xfrm>
            <a:off x="5868717" y="1748240"/>
            <a:ext cx="4350901" cy="3096883"/>
          </a:xfrm>
          <a:prstGeom prst="rect">
            <a:avLst/>
          </a:prstGeom>
        </p:spPr>
      </p:pic>
    </p:spTree>
    <p:extLst>
      <p:ext uri="{BB962C8B-B14F-4D97-AF65-F5344CB8AC3E}">
        <p14:creationId xmlns:p14="http://schemas.microsoft.com/office/powerpoint/2010/main" val="2677366284"/>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8" cy="6853730"/>
          </a:xfrm>
          <a:prstGeom prst="rect">
            <a:avLst/>
          </a:prstGeom>
        </p:spPr>
      </p:pic>
      <p:sp>
        <p:nvSpPr>
          <p:cNvPr id="9" name="Rectangle 8">
            <a:extLst>
              <a:ext uri="{FF2B5EF4-FFF2-40B4-BE49-F238E27FC236}">
                <a16:creationId xmlns:a16="http://schemas.microsoft.com/office/drawing/2014/main" id="{5E6AFF53-5F63-524C-999D-2C3099CA06AF}"/>
              </a:ext>
            </a:extLst>
          </p:cNvPr>
          <p:cNvSpPr/>
          <p:nvPr/>
        </p:nvSpPr>
        <p:spPr bwMode="auto">
          <a:xfrm>
            <a:off x="4068306" y="2526225"/>
            <a:ext cx="8123694" cy="4331776"/>
          </a:xfrm>
          <a:prstGeom prst="rect">
            <a:avLst/>
          </a:prstGeom>
          <a:gradFill flip="none" rotWithShape="1">
            <a:gsLst>
              <a:gs pos="0">
                <a:srgbClr val="1725EC">
                  <a:alpha val="35000"/>
                </a:srgbClr>
              </a:gs>
              <a:gs pos="45000">
                <a:srgbClr val="002060">
                  <a:lumMod val="60000"/>
                  <a:lumOff val="40000"/>
                  <a:alpha val="0"/>
                </a:srgbClr>
              </a:gs>
            </a:gsLst>
            <a:lin ang="135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 name="Title 3">
            <a:extLst>
              <a:ext uri="{FF2B5EF4-FFF2-40B4-BE49-F238E27FC236}">
                <a16:creationId xmlns:a16="http://schemas.microsoft.com/office/drawing/2014/main" id="{A974BE4A-351D-C94A-8D44-D96B278C44B7}"/>
              </a:ext>
            </a:extLst>
          </p:cNvPr>
          <p:cNvSpPr>
            <a:spLocks noGrp="1"/>
          </p:cNvSpPr>
          <p:nvPr>
            <p:ph type="ctrTitle"/>
          </p:nvPr>
        </p:nvSpPr>
        <p:spPr>
          <a:xfrm>
            <a:off x="1601532" y="2296828"/>
            <a:ext cx="7799919" cy="914400"/>
          </a:xfrm>
        </p:spPr>
        <p:txBody>
          <a:bodyPr/>
          <a:lstStyle/>
          <a:p>
            <a:r>
              <a:rPr lang="en-US" sz="4000" b="0" dirty="0"/>
              <a:t>Advanced Redistricting</a:t>
            </a:r>
            <a:endParaRPr lang="en-US" sz="4000" dirty="0"/>
          </a:p>
        </p:txBody>
      </p:sp>
      <p:cxnSp>
        <p:nvCxnSpPr>
          <p:cNvPr id="10" name="Straight Connector 9">
            <a:extLst>
              <a:ext uri="{FF2B5EF4-FFF2-40B4-BE49-F238E27FC236}">
                <a16:creationId xmlns:a16="http://schemas.microsoft.com/office/drawing/2014/main" id="{7C492437-CEFB-5B4F-B4DB-B6975A65F7EC}"/>
              </a:ext>
            </a:extLst>
          </p:cNvPr>
          <p:cNvCxnSpPr/>
          <p:nvPr/>
        </p:nvCxnSpPr>
        <p:spPr bwMode="auto">
          <a:xfrm>
            <a:off x="1452832" y="3293912"/>
            <a:ext cx="5775158" cy="0"/>
          </a:xfrm>
          <a:prstGeom prst="line">
            <a:avLst/>
          </a:prstGeom>
          <a:noFill/>
          <a:ln w="3175" cap="flat" cmpd="sng" algn="ctr">
            <a:gradFill>
              <a:gsLst>
                <a:gs pos="0">
                  <a:schemeClr val="accent4">
                    <a:lumMod val="40000"/>
                    <a:lumOff val="60000"/>
                    <a:alpha val="0"/>
                  </a:schemeClr>
                </a:gs>
                <a:gs pos="15000">
                  <a:schemeClr val="accent4">
                    <a:lumMod val="60000"/>
                    <a:lumOff val="40000"/>
                  </a:schemeClr>
                </a:gs>
                <a:gs pos="67000">
                  <a:schemeClr val="accent4">
                    <a:lumMod val="60000"/>
                    <a:lumOff val="40000"/>
                  </a:schemeClr>
                </a:gs>
                <a:gs pos="100000">
                  <a:schemeClr val="accent4">
                    <a:lumMod val="40000"/>
                    <a:lumOff val="60000"/>
                    <a:alpha val="0"/>
                  </a:schemeClr>
                </a:gs>
              </a:gsLst>
              <a:lin ang="0" scaled="0"/>
            </a:gradFill>
            <a:prstDash val="solid"/>
            <a:round/>
            <a:headEnd type="none" w="med" len="med"/>
            <a:tailEnd type="none" w="med" len="med"/>
          </a:ln>
          <a:effectLst>
            <a:outerShdw blurRad="50800" dist="38100" algn="l" rotWithShape="0">
              <a:schemeClr val="accent4">
                <a:lumMod val="20000"/>
                <a:lumOff val="80000"/>
              </a:schemeClr>
            </a:outerShdw>
          </a:effectLst>
        </p:spPr>
      </p:cxnSp>
      <p:pic>
        <p:nvPicPr>
          <p:cNvPr id="7" name="Picture 6">
            <a:extLst>
              <a:ext uri="{FF2B5EF4-FFF2-40B4-BE49-F238E27FC236}">
                <a16:creationId xmlns:a16="http://schemas.microsoft.com/office/drawing/2014/main" id="{D43036F9-627C-3148-884A-4AA691F04749}"/>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r="3940"/>
          <a:stretch/>
        </p:blipFill>
        <p:spPr>
          <a:xfrm>
            <a:off x="10013894" y="572078"/>
            <a:ext cx="1274495" cy="465533"/>
          </a:xfrm>
          <a:prstGeom prst="rect">
            <a:avLst/>
          </a:prstGeom>
        </p:spPr>
      </p:pic>
      <p:sp>
        <p:nvSpPr>
          <p:cNvPr id="5" name="Subtitle 4">
            <a:extLst>
              <a:ext uri="{FF2B5EF4-FFF2-40B4-BE49-F238E27FC236}">
                <a16:creationId xmlns:a16="http://schemas.microsoft.com/office/drawing/2014/main" id="{9D5B1DB9-AC51-4076-9212-009D5899B223}"/>
              </a:ext>
            </a:extLst>
          </p:cNvPr>
          <p:cNvSpPr>
            <a:spLocks noGrp="1"/>
          </p:cNvSpPr>
          <p:nvPr>
            <p:ph type="subTitle" idx="1"/>
          </p:nvPr>
        </p:nvSpPr>
        <p:spPr/>
        <p:txBody>
          <a:bodyPr/>
          <a:lstStyle/>
          <a:p>
            <a:r>
              <a:rPr lang="en-US" dirty="0"/>
              <a:t>Module 7</a:t>
            </a:r>
          </a:p>
        </p:txBody>
      </p:sp>
    </p:spTree>
    <p:extLst>
      <p:ext uri="{BB962C8B-B14F-4D97-AF65-F5344CB8AC3E}">
        <p14:creationId xmlns:p14="http://schemas.microsoft.com/office/powerpoint/2010/main" val="4100228912"/>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914401" y="3167143"/>
            <a:ext cx="8221903" cy="307777"/>
          </a:xfrm>
        </p:spPr>
        <p:txBody>
          <a:bodyPr/>
          <a:lstStyle/>
          <a:p>
            <a:pPr>
              <a:buClr>
                <a:srgbClr val="00B9F2">
                  <a:lumMod val="60000"/>
                  <a:lumOff val="40000"/>
                </a:srgbClr>
              </a:buClr>
            </a:pPr>
            <a:endParaRPr lang="en-US" sz="2000" b="0" dirty="0">
              <a:solidFill>
                <a:srgbClr val="007AC2">
                  <a:lumMod val="60000"/>
                  <a:lumOff val="40000"/>
                </a:srgbClr>
              </a:solidFill>
            </a:endParaRPr>
          </a:p>
        </p:txBody>
      </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914400" y="2510181"/>
            <a:ext cx="8683723" cy="615553"/>
          </a:xfrm>
        </p:spPr>
        <p:txBody>
          <a:bodyPr/>
          <a:lstStyle/>
          <a:p>
            <a:pPr algn="l"/>
            <a:r>
              <a:rPr lang="en-US" sz="4000" b="0" dirty="0"/>
              <a:t>Adding Content</a:t>
            </a:r>
            <a:endParaRPr lang="en-US" sz="4000" dirty="0"/>
          </a:p>
        </p:txBody>
      </p:sp>
    </p:spTree>
    <p:extLst>
      <p:ext uri="{BB962C8B-B14F-4D97-AF65-F5344CB8AC3E}">
        <p14:creationId xmlns:p14="http://schemas.microsoft.com/office/powerpoint/2010/main" val="1264493141"/>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Search ArcGIS Online</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endParaRPr lang="en-US" b="0" dirty="0"/>
          </a:p>
        </p:txBody>
      </p:sp>
      <p:pic>
        <p:nvPicPr>
          <p:cNvPr id="8" name="Picture 7">
            <a:extLst>
              <a:ext uri="{FF2B5EF4-FFF2-40B4-BE49-F238E27FC236}">
                <a16:creationId xmlns:a16="http://schemas.microsoft.com/office/drawing/2014/main" id="{FF7CDD76-CA10-495F-8A01-2FC0EEEC18D3}"/>
              </a:ext>
            </a:extLst>
          </p:cNvPr>
          <p:cNvPicPr>
            <a:picLocks noChangeAspect="1"/>
          </p:cNvPicPr>
          <p:nvPr/>
        </p:nvPicPr>
        <p:blipFill>
          <a:blip r:embed="rId4"/>
          <a:stretch>
            <a:fillRect/>
          </a:stretch>
        </p:blipFill>
        <p:spPr>
          <a:xfrm>
            <a:off x="1232045" y="1464651"/>
            <a:ext cx="10051651" cy="4945809"/>
          </a:xfrm>
          <a:prstGeom prst="rect">
            <a:avLst/>
          </a:prstGeom>
        </p:spPr>
      </p:pic>
      <p:sp>
        <p:nvSpPr>
          <p:cNvPr id="11" name="Rectangle 10">
            <a:extLst>
              <a:ext uri="{FF2B5EF4-FFF2-40B4-BE49-F238E27FC236}">
                <a16:creationId xmlns:a16="http://schemas.microsoft.com/office/drawing/2014/main" id="{38068AFD-5798-419E-8FF7-7685103C427F}"/>
              </a:ext>
            </a:extLst>
          </p:cNvPr>
          <p:cNvSpPr/>
          <p:nvPr/>
        </p:nvSpPr>
        <p:spPr bwMode="auto">
          <a:xfrm>
            <a:off x="9310519" y="1941096"/>
            <a:ext cx="1223847" cy="946482"/>
          </a:xfrm>
          <a:prstGeom prst="rect">
            <a:avLst/>
          </a:prstGeom>
          <a:noFill/>
          <a:ln w="38100">
            <a:solidFill>
              <a:schemeClr val="accent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 name="Rectangle 11">
            <a:extLst>
              <a:ext uri="{FF2B5EF4-FFF2-40B4-BE49-F238E27FC236}">
                <a16:creationId xmlns:a16="http://schemas.microsoft.com/office/drawing/2014/main" id="{018357C9-296B-4890-8F7D-6020EFB36CF6}"/>
              </a:ext>
            </a:extLst>
          </p:cNvPr>
          <p:cNvSpPr/>
          <p:nvPr/>
        </p:nvSpPr>
        <p:spPr bwMode="auto">
          <a:xfrm>
            <a:off x="1206963" y="2935706"/>
            <a:ext cx="521368" cy="615552"/>
          </a:xfrm>
          <a:prstGeom prst="rect">
            <a:avLst/>
          </a:prstGeom>
          <a:noFill/>
          <a:ln w="38100">
            <a:solidFill>
              <a:srgbClr val="FFC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2825146116"/>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Adding Content from ArcGIS Online</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r>
              <a:rPr lang="en-US" sz="2000" b="0" dirty="0">
                <a:solidFill>
                  <a:srgbClr val="007AC2">
                    <a:lumMod val="60000"/>
                    <a:lumOff val="40000"/>
                  </a:srgbClr>
                </a:solidFill>
              </a:rPr>
              <a:t>Log in to ArcGIS Online to access your personal and group content</a:t>
            </a: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indent="-173355">
              <a:buClr>
                <a:srgbClr val="00B9F2">
                  <a:lumMod val="60000"/>
                  <a:lumOff val="40000"/>
                </a:srgbClr>
              </a:buClr>
            </a:pPr>
            <a:r>
              <a:rPr lang="en-US" sz="1800" b="0" dirty="0">
                <a:solidFill>
                  <a:prstClr val="white"/>
                </a:solidFill>
              </a:rPr>
              <a:t>Log into your AGOL account (brown door icon)</a:t>
            </a:r>
          </a:p>
          <a:p>
            <a:pPr indent="-173355">
              <a:buClr>
                <a:srgbClr val="00B9F2">
                  <a:lumMod val="60000"/>
                  <a:lumOff val="40000"/>
                </a:srgbClr>
              </a:buClr>
            </a:pPr>
            <a:r>
              <a:rPr lang="en-US" sz="1800" b="0" dirty="0">
                <a:solidFill>
                  <a:prstClr val="white"/>
                </a:solidFill>
              </a:rPr>
              <a:t>Search for content</a:t>
            </a:r>
          </a:p>
          <a:p>
            <a:pPr indent="-173355">
              <a:buClr>
                <a:srgbClr val="00B9F2">
                  <a:lumMod val="60000"/>
                  <a:lumOff val="40000"/>
                </a:srgbClr>
              </a:buClr>
            </a:pPr>
            <a:r>
              <a:rPr lang="en-US" sz="1800" b="0" dirty="0">
                <a:solidFill>
                  <a:prstClr val="white"/>
                </a:solidFill>
              </a:rPr>
              <a:t>Search results return:</a:t>
            </a:r>
          </a:p>
          <a:p>
            <a:pPr lvl="1" indent="-173355">
              <a:buClr>
                <a:srgbClr val="00B9F2">
                  <a:lumMod val="60000"/>
                  <a:lumOff val="40000"/>
                </a:srgbClr>
              </a:buClr>
            </a:pPr>
            <a:r>
              <a:rPr lang="en-US" sz="1600" b="0" dirty="0">
                <a:solidFill>
                  <a:prstClr val="white"/>
                </a:solidFill>
              </a:rPr>
              <a:t>Content that is private to you or your organization</a:t>
            </a:r>
          </a:p>
          <a:p>
            <a:pPr lvl="1" indent="-173355">
              <a:buClr>
                <a:srgbClr val="00B9F2">
                  <a:lumMod val="60000"/>
                  <a:lumOff val="40000"/>
                </a:srgbClr>
              </a:buClr>
            </a:pPr>
            <a:r>
              <a:rPr lang="en-US" sz="1600" b="0" dirty="0">
                <a:solidFill>
                  <a:prstClr val="white"/>
                </a:solidFill>
              </a:rPr>
              <a:t>Public facing content</a:t>
            </a:r>
          </a:p>
          <a:p>
            <a:endParaRPr lang="en-US" b="0" dirty="0"/>
          </a:p>
        </p:txBody>
      </p:sp>
      <p:pic>
        <p:nvPicPr>
          <p:cNvPr id="8" name="Picture 7">
            <a:extLst>
              <a:ext uri="{FF2B5EF4-FFF2-40B4-BE49-F238E27FC236}">
                <a16:creationId xmlns:a16="http://schemas.microsoft.com/office/drawing/2014/main" id="{A4837C68-94E0-4957-9A1A-2065E80EB6F6}"/>
              </a:ext>
            </a:extLst>
          </p:cNvPr>
          <p:cNvPicPr>
            <a:picLocks noChangeAspect="1"/>
          </p:cNvPicPr>
          <p:nvPr/>
        </p:nvPicPr>
        <p:blipFill>
          <a:blip r:embed="rId4"/>
          <a:stretch>
            <a:fillRect/>
          </a:stretch>
        </p:blipFill>
        <p:spPr>
          <a:xfrm>
            <a:off x="6921736" y="2099543"/>
            <a:ext cx="4139061" cy="1206757"/>
          </a:xfrm>
          <a:prstGeom prst="rect">
            <a:avLst/>
          </a:prstGeom>
        </p:spPr>
      </p:pic>
    </p:spTree>
    <p:extLst>
      <p:ext uri="{BB962C8B-B14F-4D97-AF65-F5344CB8AC3E}">
        <p14:creationId xmlns:p14="http://schemas.microsoft.com/office/powerpoint/2010/main" val="752498475"/>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Search ArcGIS Online by Keyword(s)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r>
              <a:rPr lang="en-US" sz="2000" b="0" dirty="0">
                <a:solidFill>
                  <a:srgbClr val="007AC2">
                    <a:lumMod val="60000"/>
                    <a:lumOff val="40000"/>
                  </a:srgbClr>
                </a:solidFill>
              </a:rPr>
              <a:t>Tip: Specify your search from the beginning!</a:t>
            </a: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endParaRPr lang="en-US" b="0" dirty="0"/>
          </a:p>
        </p:txBody>
      </p:sp>
      <p:pic>
        <p:nvPicPr>
          <p:cNvPr id="11" name="Picture 10">
            <a:extLst>
              <a:ext uri="{FF2B5EF4-FFF2-40B4-BE49-F238E27FC236}">
                <a16:creationId xmlns:a16="http://schemas.microsoft.com/office/drawing/2014/main" id="{B92DBDB2-FF50-4835-9E82-12D6C5A773E5}"/>
              </a:ext>
            </a:extLst>
          </p:cNvPr>
          <p:cNvPicPr>
            <a:picLocks noChangeAspect="1"/>
          </p:cNvPicPr>
          <p:nvPr/>
        </p:nvPicPr>
        <p:blipFill>
          <a:blip r:embed="rId4"/>
          <a:stretch>
            <a:fillRect/>
          </a:stretch>
        </p:blipFill>
        <p:spPr>
          <a:xfrm>
            <a:off x="4193359" y="1832933"/>
            <a:ext cx="3805282" cy="4303707"/>
          </a:xfrm>
          <a:prstGeom prst="rect">
            <a:avLst/>
          </a:prstGeom>
        </p:spPr>
      </p:pic>
      <p:pic>
        <p:nvPicPr>
          <p:cNvPr id="12" name="Picture 11">
            <a:extLst>
              <a:ext uri="{FF2B5EF4-FFF2-40B4-BE49-F238E27FC236}">
                <a16:creationId xmlns:a16="http://schemas.microsoft.com/office/drawing/2014/main" id="{5F6665A7-BE2F-43FD-8B4A-94A750C7269D}"/>
              </a:ext>
            </a:extLst>
          </p:cNvPr>
          <p:cNvPicPr>
            <a:picLocks noChangeAspect="1"/>
          </p:cNvPicPr>
          <p:nvPr/>
        </p:nvPicPr>
        <p:blipFill>
          <a:blip r:embed="rId5"/>
          <a:stretch>
            <a:fillRect/>
          </a:stretch>
        </p:blipFill>
        <p:spPr>
          <a:xfrm>
            <a:off x="237060" y="1832933"/>
            <a:ext cx="3729252" cy="4303707"/>
          </a:xfrm>
          <a:prstGeom prst="rect">
            <a:avLst/>
          </a:prstGeom>
        </p:spPr>
      </p:pic>
      <p:pic>
        <p:nvPicPr>
          <p:cNvPr id="13" name="Picture 12">
            <a:extLst>
              <a:ext uri="{FF2B5EF4-FFF2-40B4-BE49-F238E27FC236}">
                <a16:creationId xmlns:a16="http://schemas.microsoft.com/office/drawing/2014/main" id="{80266449-234E-4D82-9C72-F78BE7E8CF66}"/>
              </a:ext>
            </a:extLst>
          </p:cNvPr>
          <p:cNvPicPr>
            <a:picLocks noChangeAspect="1"/>
          </p:cNvPicPr>
          <p:nvPr/>
        </p:nvPicPr>
        <p:blipFill>
          <a:blip r:embed="rId6"/>
          <a:stretch>
            <a:fillRect/>
          </a:stretch>
        </p:blipFill>
        <p:spPr>
          <a:xfrm>
            <a:off x="8179636" y="1832933"/>
            <a:ext cx="3862552" cy="4303707"/>
          </a:xfrm>
          <a:prstGeom prst="rect">
            <a:avLst/>
          </a:prstGeom>
        </p:spPr>
      </p:pic>
    </p:spTree>
    <p:extLst>
      <p:ext uri="{BB962C8B-B14F-4D97-AF65-F5344CB8AC3E}">
        <p14:creationId xmlns:p14="http://schemas.microsoft.com/office/powerpoint/2010/main" val="2130487473"/>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Working with ArcGIS Online Layers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615553"/>
          </a:xfrm>
        </p:spPr>
        <p:txBody>
          <a:bodyPr/>
          <a:lstStyle/>
          <a:p>
            <a:pPr lvl="0">
              <a:buClr>
                <a:srgbClr val="00B9F2">
                  <a:lumMod val="60000"/>
                  <a:lumOff val="40000"/>
                </a:srgbClr>
              </a:buClr>
            </a:pPr>
            <a:r>
              <a:rPr lang="en-US" sz="2000" b="0" dirty="0">
                <a:solidFill>
                  <a:srgbClr val="007AC2">
                    <a:lumMod val="60000"/>
                    <a:lumOff val="40000"/>
                  </a:srgbClr>
                </a:solidFill>
              </a:rPr>
              <a:t>You can customize symbology of feature services, but not map services</a:t>
            </a:r>
          </a:p>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endParaRPr lang="en-US" b="0" dirty="0"/>
          </a:p>
        </p:txBody>
      </p:sp>
      <p:sp>
        <p:nvSpPr>
          <p:cNvPr id="13" name="Content Placeholder 2">
            <a:extLst>
              <a:ext uri="{FF2B5EF4-FFF2-40B4-BE49-F238E27FC236}">
                <a16:creationId xmlns:a16="http://schemas.microsoft.com/office/drawing/2014/main" id="{1C83CA83-0D6C-444B-9BA9-2BD95F34664A}"/>
              </a:ext>
            </a:extLst>
          </p:cNvPr>
          <p:cNvSpPr>
            <a:spLocks noGrp="1"/>
          </p:cNvSpPr>
          <p:nvPr>
            <p:ph sz="quarter" idx="12"/>
          </p:nvPr>
        </p:nvSpPr>
        <p:spPr>
          <a:xfrm>
            <a:off x="823452" y="1826619"/>
            <a:ext cx="10369296" cy="1450025"/>
          </a:xfrm>
        </p:spPr>
        <p:txBody>
          <a:bodyPr vert="horz" lIns="0" tIns="0" rIns="0" bIns="0" numCol="2" rtlCol="0" anchor="t">
            <a:noAutofit/>
          </a:bodyPr>
          <a:lstStyle/>
          <a:p>
            <a:pPr lvl="1" indent="-173355">
              <a:buClr>
                <a:srgbClr val="00B9F2">
                  <a:lumMod val="60000"/>
                  <a:lumOff val="40000"/>
                </a:srgbClr>
              </a:buClr>
            </a:pPr>
            <a:endParaRPr lang="en-US" sz="1600" b="0" dirty="0">
              <a:solidFill>
                <a:prstClr val="white"/>
              </a:solidFill>
            </a:endParaRPr>
          </a:p>
        </p:txBody>
      </p:sp>
      <p:pic>
        <p:nvPicPr>
          <p:cNvPr id="14" name="Picture 13">
            <a:extLst>
              <a:ext uri="{FF2B5EF4-FFF2-40B4-BE49-F238E27FC236}">
                <a16:creationId xmlns:a16="http://schemas.microsoft.com/office/drawing/2014/main" id="{F23259BB-48A8-4429-85C9-25C5642C8837}"/>
              </a:ext>
            </a:extLst>
          </p:cNvPr>
          <p:cNvPicPr>
            <a:picLocks noChangeAspect="1"/>
          </p:cNvPicPr>
          <p:nvPr/>
        </p:nvPicPr>
        <p:blipFill>
          <a:blip r:embed="rId4"/>
          <a:stretch>
            <a:fillRect/>
          </a:stretch>
        </p:blipFill>
        <p:spPr>
          <a:xfrm>
            <a:off x="1060435" y="2057087"/>
            <a:ext cx="3814097" cy="3887444"/>
          </a:xfrm>
          <a:prstGeom prst="rect">
            <a:avLst/>
          </a:prstGeom>
        </p:spPr>
      </p:pic>
      <p:pic>
        <p:nvPicPr>
          <p:cNvPr id="15" name="Picture 14">
            <a:extLst>
              <a:ext uri="{FF2B5EF4-FFF2-40B4-BE49-F238E27FC236}">
                <a16:creationId xmlns:a16="http://schemas.microsoft.com/office/drawing/2014/main" id="{8A29C965-2CC3-403E-9503-6E8E24F13BE6}"/>
              </a:ext>
            </a:extLst>
          </p:cNvPr>
          <p:cNvPicPr>
            <a:picLocks noChangeAspect="1"/>
          </p:cNvPicPr>
          <p:nvPr/>
        </p:nvPicPr>
        <p:blipFill>
          <a:blip r:embed="rId5"/>
          <a:stretch>
            <a:fillRect/>
          </a:stretch>
        </p:blipFill>
        <p:spPr>
          <a:xfrm>
            <a:off x="5791837" y="2228551"/>
            <a:ext cx="3975537" cy="3721779"/>
          </a:xfrm>
          <a:prstGeom prst="rect">
            <a:avLst/>
          </a:prstGeom>
        </p:spPr>
      </p:pic>
      <p:sp>
        <p:nvSpPr>
          <p:cNvPr id="16" name="Rectangle 15">
            <a:extLst>
              <a:ext uri="{FF2B5EF4-FFF2-40B4-BE49-F238E27FC236}">
                <a16:creationId xmlns:a16="http://schemas.microsoft.com/office/drawing/2014/main" id="{C34E7405-D253-4814-AAFC-8A0DA5E6526F}"/>
              </a:ext>
            </a:extLst>
          </p:cNvPr>
          <p:cNvSpPr/>
          <p:nvPr/>
        </p:nvSpPr>
        <p:spPr bwMode="auto">
          <a:xfrm>
            <a:off x="2306491" y="1920775"/>
            <a:ext cx="1669948" cy="615552"/>
          </a:xfrm>
          <a:prstGeom prst="rect">
            <a:avLst/>
          </a:prstGeom>
          <a:noFill/>
          <a:ln w="38100">
            <a:solidFill>
              <a:schemeClr val="accent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7" name="Rectangle 16">
            <a:extLst>
              <a:ext uri="{FF2B5EF4-FFF2-40B4-BE49-F238E27FC236}">
                <a16:creationId xmlns:a16="http://schemas.microsoft.com/office/drawing/2014/main" id="{BAA329C9-870E-49F1-BFA9-E787C0977376}"/>
              </a:ext>
            </a:extLst>
          </p:cNvPr>
          <p:cNvSpPr/>
          <p:nvPr/>
        </p:nvSpPr>
        <p:spPr bwMode="auto">
          <a:xfrm>
            <a:off x="6465330" y="2056105"/>
            <a:ext cx="2628550" cy="615552"/>
          </a:xfrm>
          <a:prstGeom prst="rect">
            <a:avLst/>
          </a:prstGeom>
          <a:noFill/>
          <a:ln w="38100">
            <a:solidFill>
              <a:schemeClr val="accent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cxnSp>
        <p:nvCxnSpPr>
          <p:cNvPr id="18" name="Straight Connector 17">
            <a:extLst>
              <a:ext uri="{FF2B5EF4-FFF2-40B4-BE49-F238E27FC236}">
                <a16:creationId xmlns:a16="http://schemas.microsoft.com/office/drawing/2014/main" id="{8478F523-5366-461E-8BBC-E5844D53B242}"/>
              </a:ext>
            </a:extLst>
          </p:cNvPr>
          <p:cNvCxnSpPr/>
          <p:nvPr/>
        </p:nvCxnSpPr>
        <p:spPr bwMode="auto">
          <a:xfrm>
            <a:off x="9302153" y="3542010"/>
            <a:ext cx="1443790" cy="140368"/>
          </a:xfrm>
          <a:prstGeom prst="line">
            <a:avLst/>
          </a:prstGeom>
          <a:noFill/>
          <a:ln w="3175" cap="flat" cmpd="sng" algn="ctr">
            <a:solidFill>
              <a:srgbClr val="FF6600"/>
            </a:solidFill>
            <a:prstDash val="solid"/>
            <a:round/>
            <a:headEnd type="none" w="med" len="med"/>
            <a:tailEnd type="none" w="med" len="med"/>
          </a:ln>
          <a:effectLst/>
        </p:spPr>
      </p:cxnSp>
      <p:sp>
        <p:nvSpPr>
          <p:cNvPr id="19" name="TextBox 18">
            <a:extLst>
              <a:ext uri="{FF2B5EF4-FFF2-40B4-BE49-F238E27FC236}">
                <a16:creationId xmlns:a16="http://schemas.microsoft.com/office/drawing/2014/main" id="{7ACB362D-1E4E-4C5B-B7BA-45A6F527B6F2}"/>
              </a:ext>
            </a:extLst>
          </p:cNvPr>
          <p:cNvSpPr txBox="1"/>
          <p:nvPr/>
        </p:nvSpPr>
        <p:spPr>
          <a:xfrm>
            <a:off x="10825136" y="3542010"/>
            <a:ext cx="1331494" cy="962526"/>
          </a:xfrm>
          <a:prstGeom prst="rect">
            <a:avLst/>
          </a:prstGeom>
          <a:noFill/>
          <a:effectLst/>
        </p:spPr>
        <p:txBody>
          <a:bodyPr wrap="square" lIns="0" tIns="0" rIns="0" bIns="0" rtlCol="0">
            <a:noAutofit/>
          </a:bodyPr>
          <a:lstStyle/>
          <a:p>
            <a:pPr algn="l" eaLnBrk="0" hangingPunct="0">
              <a:lnSpc>
                <a:spcPts val="1800"/>
              </a:lnSpc>
            </a:pPr>
            <a:r>
              <a:rPr lang="en-US" sz="1400" b="1" dirty="0">
                <a:ea typeface="+mn-ea"/>
                <a:cs typeface="+mn-cs"/>
              </a:rPr>
              <a:t>Zooms to the full extent</a:t>
            </a:r>
          </a:p>
        </p:txBody>
      </p:sp>
      <p:cxnSp>
        <p:nvCxnSpPr>
          <p:cNvPr id="20" name="Straight Connector 19">
            <a:extLst>
              <a:ext uri="{FF2B5EF4-FFF2-40B4-BE49-F238E27FC236}">
                <a16:creationId xmlns:a16="http://schemas.microsoft.com/office/drawing/2014/main" id="{8ED775A0-3241-43EC-B409-7AAFEC121E17}"/>
              </a:ext>
            </a:extLst>
          </p:cNvPr>
          <p:cNvCxnSpPr/>
          <p:nvPr/>
        </p:nvCxnSpPr>
        <p:spPr bwMode="auto">
          <a:xfrm>
            <a:off x="9204884" y="4159194"/>
            <a:ext cx="1443790" cy="140368"/>
          </a:xfrm>
          <a:prstGeom prst="line">
            <a:avLst/>
          </a:prstGeom>
          <a:noFill/>
          <a:ln w="3175" cap="flat" cmpd="sng" algn="ctr">
            <a:solidFill>
              <a:srgbClr val="FF6600"/>
            </a:solidFill>
            <a:prstDash val="solid"/>
            <a:round/>
            <a:headEnd type="none" w="med" len="med"/>
            <a:tailEnd type="none" w="med" len="med"/>
          </a:ln>
          <a:effectLst/>
        </p:spPr>
      </p:cxnSp>
      <p:sp>
        <p:nvSpPr>
          <p:cNvPr id="21" name="TextBox 20">
            <a:extLst>
              <a:ext uri="{FF2B5EF4-FFF2-40B4-BE49-F238E27FC236}">
                <a16:creationId xmlns:a16="http://schemas.microsoft.com/office/drawing/2014/main" id="{B89BA741-B3DE-44F9-81F1-38365829FFE6}"/>
              </a:ext>
            </a:extLst>
          </p:cNvPr>
          <p:cNvSpPr txBox="1"/>
          <p:nvPr/>
        </p:nvSpPr>
        <p:spPr>
          <a:xfrm>
            <a:off x="10852788" y="4081419"/>
            <a:ext cx="1331494" cy="962526"/>
          </a:xfrm>
          <a:prstGeom prst="rect">
            <a:avLst/>
          </a:prstGeom>
          <a:noFill/>
          <a:effectLst/>
        </p:spPr>
        <p:txBody>
          <a:bodyPr wrap="square" lIns="0" tIns="0" rIns="0" bIns="0" rtlCol="0">
            <a:noAutofit/>
          </a:bodyPr>
          <a:lstStyle/>
          <a:p>
            <a:pPr algn="l" eaLnBrk="0" hangingPunct="0">
              <a:lnSpc>
                <a:spcPts val="1800"/>
              </a:lnSpc>
            </a:pPr>
            <a:r>
              <a:rPr lang="en-US" sz="1400" b="1" dirty="0">
                <a:ea typeface="+mn-ea"/>
                <a:cs typeface="+mn-cs"/>
              </a:rPr>
              <a:t>Pops open the attribute table of the layer</a:t>
            </a:r>
          </a:p>
        </p:txBody>
      </p:sp>
      <p:cxnSp>
        <p:nvCxnSpPr>
          <p:cNvPr id="22" name="Straight Connector 21">
            <a:extLst>
              <a:ext uri="{FF2B5EF4-FFF2-40B4-BE49-F238E27FC236}">
                <a16:creationId xmlns:a16="http://schemas.microsoft.com/office/drawing/2014/main" id="{C4A5D89C-20F1-4CEA-9C79-7481F4552928}"/>
              </a:ext>
            </a:extLst>
          </p:cNvPr>
          <p:cNvCxnSpPr/>
          <p:nvPr/>
        </p:nvCxnSpPr>
        <p:spPr bwMode="auto">
          <a:xfrm>
            <a:off x="9044973" y="4821715"/>
            <a:ext cx="1443790" cy="140368"/>
          </a:xfrm>
          <a:prstGeom prst="line">
            <a:avLst/>
          </a:prstGeom>
          <a:noFill/>
          <a:ln w="3175" cap="flat" cmpd="sng" algn="ctr">
            <a:solidFill>
              <a:srgbClr val="FF6600"/>
            </a:solidFill>
            <a:prstDash val="solid"/>
            <a:round/>
            <a:headEnd type="none" w="med" len="med"/>
            <a:tailEnd type="none" w="med" len="med"/>
          </a:ln>
          <a:effectLst/>
        </p:spPr>
      </p:cxnSp>
      <p:sp>
        <p:nvSpPr>
          <p:cNvPr id="23" name="TextBox 22">
            <a:extLst>
              <a:ext uri="{FF2B5EF4-FFF2-40B4-BE49-F238E27FC236}">
                <a16:creationId xmlns:a16="http://schemas.microsoft.com/office/drawing/2014/main" id="{65CD969C-41B4-46CA-85AE-4D643C222CB2}"/>
              </a:ext>
            </a:extLst>
          </p:cNvPr>
          <p:cNvSpPr txBox="1"/>
          <p:nvPr/>
        </p:nvSpPr>
        <p:spPr>
          <a:xfrm>
            <a:off x="10732138" y="4821374"/>
            <a:ext cx="1331494" cy="962526"/>
          </a:xfrm>
          <a:prstGeom prst="rect">
            <a:avLst/>
          </a:prstGeom>
          <a:noFill/>
          <a:effectLst/>
        </p:spPr>
        <p:txBody>
          <a:bodyPr wrap="square" lIns="0" tIns="0" rIns="0" bIns="0" rtlCol="0">
            <a:noAutofit/>
          </a:bodyPr>
          <a:lstStyle/>
          <a:p>
            <a:pPr algn="l" eaLnBrk="0" hangingPunct="0">
              <a:lnSpc>
                <a:spcPts val="1800"/>
              </a:lnSpc>
            </a:pPr>
            <a:r>
              <a:rPr lang="en-US" sz="1400" b="1" dirty="0">
                <a:ea typeface="+mn-ea"/>
                <a:cs typeface="+mn-cs"/>
              </a:rPr>
              <a:t>More information on the service</a:t>
            </a:r>
          </a:p>
        </p:txBody>
      </p:sp>
      <p:cxnSp>
        <p:nvCxnSpPr>
          <p:cNvPr id="24" name="Straight Connector 23">
            <a:extLst>
              <a:ext uri="{FF2B5EF4-FFF2-40B4-BE49-F238E27FC236}">
                <a16:creationId xmlns:a16="http://schemas.microsoft.com/office/drawing/2014/main" id="{6148FDB5-CB48-4799-9018-5A6F8756DF11}"/>
              </a:ext>
            </a:extLst>
          </p:cNvPr>
          <p:cNvCxnSpPr>
            <a:cxnSpLocks/>
          </p:cNvCxnSpPr>
          <p:nvPr/>
        </p:nvCxnSpPr>
        <p:spPr bwMode="auto">
          <a:xfrm>
            <a:off x="8935952" y="5460277"/>
            <a:ext cx="1443790" cy="484254"/>
          </a:xfrm>
          <a:prstGeom prst="line">
            <a:avLst/>
          </a:prstGeom>
          <a:noFill/>
          <a:ln w="3175" cap="flat" cmpd="sng" algn="ctr">
            <a:solidFill>
              <a:srgbClr val="FF6600"/>
            </a:solidFill>
            <a:prstDash val="solid"/>
            <a:round/>
            <a:headEnd type="none" w="med" len="med"/>
            <a:tailEnd type="none" w="med" len="med"/>
          </a:ln>
          <a:effectLst/>
        </p:spPr>
      </p:cxnSp>
      <p:sp>
        <p:nvSpPr>
          <p:cNvPr id="36" name="TextBox 35">
            <a:extLst>
              <a:ext uri="{FF2B5EF4-FFF2-40B4-BE49-F238E27FC236}">
                <a16:creationId xmlns:a16="http://schemas.microsoft.com/office/drawing/2014/main" id="{2796490E-D6DF-48D1-9BEE-A4B31BB2768F}"/>
              </a:ext>
            </a:extLst>
          </p:cNvPr>
          <p:cNvSpPr txBox="1"/>
          <p:nvPr/>
        </p:nvSpPr>
        <p:spPr>
          <a:xfrm>
            <a:off x="10434584" y="5795719"/>
            <a:ext cx="1331494" cy="962526"/>
          </a:xfrm>
          <a:prstGeom prst="rect">
            <a:avLst/>
          </a:prstGeom>
          <a:noFill/>
          <a:effectLst/>
        </p:spPr>
        <p:txBody>
          <a:bodyPr wrap="square" lIns="0" tIns="0" rIns="0" bIns="0" rtlCol="0">
            <a:noAutofit/>
          </a:bodyPr>
          <a:lstStyle/>
          <a:p>
            <a:pPr algn="l" eaLnBrk="0" hangingPunct="0">
              <a:lnSpc>
                <a:spcPts val="1800"/>
              </a:lnSpc>
            </a:pPr>
            <a:r>
              <a:rPr lang="en-US" sz="1400" b="1" dirty="0">
                <a:ea typeface="+mn-ea"/>
                <a:cs typeface="+mn-cs"/>
              </a:rPr>
              <a:t>Removes layer from the map</a:t>
            </a:r>
          </a:p>
        </p:txBody>
      </p:sp>
    </p:spTree>
    <p:extLst>
      <p:ext uri="{BB962C8B-B14F-4D97-AF65-F5344CB8AC3E}">
        <p14:creationId xmlns:p14="http://schemas.microsoft.com/office/powerpoint/2010/main" val="1631817950"/>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Working with Locations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r>
              <a:rPr lang="en-US" b="0" dirty="0"/>
              <a:t>Must be in Excel Spreadsheet</a:t>
            </a:r>
          </a:p>
          <a:p>
            <a:r>
              <a:rPr lang="en-US" b="0" dirty="0"/>
              <a:t>Supports locations in two formats:</a:t>
            </a:r>
          </a:p>
          <a:p>
            <a:pPr lvl="1"/>
            <a:r>
              <a:rPr lang="en-US" b="0" dirty="0"/>
              <a:t>XY </a:t>
            </a:r>
          </a:p>
          <a:p>
            <a:pPr lvl="1"/>
            <a:r>
              <a:rPr lang="en-US" b="0" dirty="0"/>
              <a:t>Address</a:t>
            </a:r>
          </a:p>
          <a:p>
            <a:pPr lvl="2"/>
            <a:r>
              <a:rPr lang="en-US" b="0" dirty="0"/>
              <a:t>Multi-line</a:t>
            </a:r>
          </a:p>
          <a:p>
            <a:pPr lvl="2"/>
            <a:r>
              <a:rPr lang="en-US" b="0" dirty="0"/>
              <a:t>Single-line</a:t>
            </a:r>
            <a:endParaRPr lang="en-US" dirty="0"/>
          </a:p>
          <a:p>
            <a:endParaRPr lang="en-US" b="0" dirty="0"/>
          </a:p>
        </p:txBody>
      </p:sp>
      <p:pic>
        <p:nvPicPr>
          <p:cNvPr id="11" name="Picture 10">
            <a:extLst>
              <a:ext uri="{FF2B5EF4-FFF2-40B4-BE49-F238E27FC236}">
                <a16:creationId xmlns:a16="http://schemas.microsoft.com/office/drawing/2014/main" id="{B415BF74-7362-4C82-B1AD-BC5E993A7718}"/>
              </a:ext>
            </a:extLst>
          </p:cNvPr>
          <p:cNvPicPr>
            <a:picLocks noChangeAspect="1"/>
          </p:cNvPicPr>
          <p:nvPr/>
        </p:nvPicPr>
        <p:blipFill>
          <a:blip r:embed="rId4"/>
          <a:stretch>
            <a:fillRect/>
          </a:stretch>
        </p:blipFill>
        <p:spPr>
          <a:xfrm>
            <a:off x="6363608" y="1846159"/>
            <a:ext cx="2126984" cy="3055336"/>
          </a:xfrm>
          <a:prstGeom prst="rect">
            <a:avLst/>
          </a:prstGeom>
        </p:spPr>
      </p:pic>
    </p:spTree>
    <p:extLst>
      <p:ext uri="{BB962C8B-B14F-4D97-AF65-F5344CB8AC3E}">
        <p14:creationId xmlns:p14="http://schemas.microsoft.com/office/powerpoint/2010/main" val="286911223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10C7E7-DF52-424A-89E5-8276BF2D2BBE}"/>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3" y="2135"/>
              <a:ext cx="12184405" cy="6853728"/>
            </a:xfrm>
            <a:prstGeom prst="rect">
              <a:avLst/>
            </a:prstGeom>
          </p:spPr>
        </p:pic>
        <p:sp>
          <p:nvSpPr>
            <p:cNvPr id="9" name="Rectangle 8">
              <a:extLst>
                <a:ext uri="{FF2B5EF4-FFF2-40B4-BE49-F238E27FC236}">
                  <a16:creationId xmlns:a16="http://schemas.microsoft.com/office/drawing/2014/main" id="{918E31BE-DEB9-E04F-A83C-9F6717E3CB44}"/>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Class Schedule</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r>
              <a:rPr lang="en-US" sz="2000" b="0" dirty="0">
                <a:solidFill>
                  <a:srgbClr val="007AC2">
                    <a:lumMod val="60000"/>
                    <a:lumOff val="40000"/>
                  </a:srgbClr>
                </a:solidFill>
              </a:rPr>
              <a:t>Half Day Schedule</a:t>
            </a:r>
          </a:p>
        </p:txBody>
      </p:sp>
      <p:graphicFrame>
        <p:nvGraphicFramePr>
          <p:cNvPr id="10" name="Content Placeholder 10">
            <a:extLst>
              <a:ext uri="{FF2B5EF4-FFF2-40B4-BE49-F238E27FC236}">
                <a16:creationId xmlns:a16="http://schemas.microsoft.com/office/drawing/2014/main" id="{90618D0B-65C8-4F31-8DA4-6C3BAA157556}"/>
              </a:ext>
            </a:extLst>
          </p:cNvPr>
          <p:cNvGraphicFramePr>
            <a:graphicFrameLocks/>
          </p:cNvGraphicFramePr>
          <p:nvPr>
            <p:extLst>
              <p:ext uri="{D42A27DB-BD31-4B8C-83A1-F6EECF244321}">
                <p14:modId xmlns:p14="http://schemas.microsoft.com/office/powerpoint/2010/main" val="1785757376"/>
              </p:ext>
            </p:extLst>
          </p:nvPr>
        </p:nvGraphicFramePr>
        <p:xfrm>
          <a:off x="3351908" y="1626022"/>
          <a:ext cx="5488184" cy="3612869"/>
        </p:xfrm>
        <a:graphic>
          <a:graphicData uri="http://schemas.openxmlformats.org/drawingml/2006/table">
            <a:tbl>
              <a:tblPr firstRow="1" firstCol="1" bandRow="1">
                <a:tableStyleId>{00A15C55-8517-42AA-B614-E9B94910E393}</a:tableStyleId>
              </a:tblPr>
              <a:tblGrid>
                <a:gridCol w="1450641">
                  <a:extLst>
                    <a:ext uri="{9D8B030D-6E8A-4147-A177-3AD203B41FA5}">
                      <a16:colId xmlns:a16="http://schemas.microsoft.com/office/drawing/2014/main" val="3873517065"/>
                    </a:ext>
                  </a:extLst>
                </a:gridCol>
                <a:gridCol w="4037543">
                  <a:extLst>
                    <a:ext uri="{9D8B030D-6E8A-4147-A177-3AD203B41FA5}">
                      <a16:colId xmlns:a16="http://schemas.microsoft.com/office/drawing/2014/main" val="2875029047"/>
                    </a:ext>
                  </a:extLst>
                </a:gridCol>
              </a:tblGrid>
              <a:tr h="277913">
                <a:tc>
                  <a:txBody>
                    <a:bodyPr/>
                    <a:lstStyle/>
                    <a:p>
                      <a:pPr marL="0" marR="0" algn="ctr">
                        <a:lnSpc>
                          <a:spcPct val="107000"/>
                        </a:lnSpc>
                        <a:spcBef>
                          <a:spcPts val="0"/>
                        </a:spcBef>
                        <a:spcAft>
                          <a:spcPts val="0"/>
                        </a:spcAft>
                      </a:pPr>
                      <a:r>
                        <a:rPr lang="en-US" sz="1400" dirty="0">
                          <a:effectLst/>
                        </a:rPr>
                        <a:t>Time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dirty="0">
                          <a:effectLst/>
                        </a:rPr>
                        <a:t>Agenda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60544001"/>
                  </a:ext>
                </a:extLst>
              </a:tr>
              <a:tr h="277913">
                <a:tc>
                  <a:txBody>
                    <a:bodyPr/>
                    <a:lstStyle/>
                    <a:p>
                      <a:pPr marL="0" marR="0" algn="ctr">
                        <a:lnSpc>
                          <a:spcPct val="107000"/>
                        </a:lnSpc>
                        <a:spcBef>
                          <a:spcPts val="0"/>
                        </a:spcBef>
                        <a:spcAft>
                          <a:spcPts val="0"/>
                        </a:spcAft>
                      </a:pP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b="0">
                          <a:effectLst/>
                          <a:latin typeface="Calibri" panose="020F0502020204030204" pitchFamily="34" charset="0"/>
                          <a:ea typeface="Calibri" panose="020F0502020204030204" pitchFamily="34" charset="0"/>
                          <a:cs typeface="Times New Roman" panose="02020603050405020304" pitchFamily="18" charset="0"/>
                        </a:rPr>
                        <a:t>Introduction to Esri Redistricting</a:t>
                      </a:r>
                    </a:p>
                  </a:txBody>
                  <a:tcPr marL="68580" marR="68580" marT="0" marB="0" anchor="ctr"/>
                </a:tc>
                <a:extLst>
                  <a:ext uri="{0D108BD9-81ED-4DB2-BD59-A6C34878D82A}">
                    <a16:rowId xmlns:a16="http://schemas.microsoft.com/office/drawing/2014/main" val="169200021"/>
                  </a:ext>
                </a:extLst>
              </a:tr>
              <a:tr h="277913">
                <a:tc>
                  <a:txBody>
                    <a:bodyPr/>
                    <a:lstStyle/>
                    <a:p>
                      <a:pPr marL="0" marR="0" algn="ctr">
                        <a:lnSpc>
                          <a:spcPct val="107000"/>
                        </a:lnSpc>
                        <a:spcBef>
                          <a:spcPts val="0"/>
                        </a:spcBef>
                        <a:spcAft>
                          <a:spcPts val="0"/>
                        </a:spcAft>
                      </a:pP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b="0" dirty="0">
                          <a:effectLst/>
                          <a:latin typeface="Calibri" panose="020F0502020204030204" pitchFamily="34" charset="0"/>
                          <a:ea typeface="Calibri" panose="020F0502020204030204" pitchFamily="34" charset="0"/>
                          <a:cs typeface="Times New Roman" panose="02020603050405020304" pitchFamily="18" charset="0"/>
                        </a:rPr>
                        <a:t>Module 1: Introduction</a:t>
                      </a:r>
                    </a:p>
                  </a:txBody>
                  <a:tcPr marL="68580" marR="68580" marT="0" marB="0" anchor="ctr"/>
                </a:tc>
                <a:extLst>
                  <a:ext uri="{0D108BD9-81ED-4DB2-BD59-A6C34878D82A}">
                    <a16:rowId xmlns:a16="http://schemas.microsoft.com/office/drawing/2014/main" val="3696279675"/>
                  </a:ext>
                </a:extLst>
              </a:tr>
              <a:tr h="277913">
                <a:tc>
                  <a:txBody>
                    <a:bodyPr/>
                    <a:lstStyle/>
                    <a:p>
                      <a:pPr marL="0" marR="0" algn="ctr">
                        <a:lnSpc>
                          <a:spcPct val="107000"/>
                        </a:lnSpc>
                        <a:spcBef>
                          <a:spcPts val="0"/>
                        </a:spcBef>
                        <a:spcAft>
                          <a:spcPts val="0"/>
                        </a:spcAft>
                      </a:pP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b="0" dirty="0">
                          <a:effectLst/>
                          <a:latin typeface="Calibri" panose="020F0502020204030204" pitchFamily="34" charset="0"/>
                          <a:ea typeface="Calibri" panose="020F0502020204030204" pitchFamily="34" charset="0"/>
                          <a:cs typeface="Times New Roman" panose="02020603050405020304" pitchFamily="18" charset="0"/>
                        </a:rPr>
                        <a:t>Module 2: Getting Started</a:t>
                      </a:r>
                    </a:p>
                  </a:txBody>
                  <a:tcPr marL="68580" marR="68580" marT="0" marB="0" anchor="ctr"/>
                </a:tc>
                <a:extLst>
                  <a:ext uri="{0D108BD9-81ED-4DB2-BD59-A6C34878D82A}">
                    <a16:rowId xmlns:a16="http://schemas.microsoft.com/office/drawing/2014/main" val="2812986262"/>
                  </a:ext>
                </a:extLst>
              </a:tr>
              <a:tr h="277913">
                <a:tc>
                  <a:txBody>
                    <a:bodyPr/>
                    <a:lstStyle/>
                    <a:p>
                      <a:pPr marL="0" marR="0" algn="ctr">
                        <a:lnSpc>
                          <a:spcPct val="107000"/>
                        </a:lnSpc>
                        <a:spcBef>
                          <a:spcPts val="0"/>
                        </a:spcBef>
                        <a:spcAft>
                          <a:spcPts val="0"/>
                        </a:spcAft>
                      </a:pP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b="0" dirty="0">
                          <a:effectLst/>
                          <a:latin typeface="Calibri" panose="020F0502020204030204" pitchFamily="34" charset="0"/>
                          <a:ea typeface="Calibri" panose="020F0502020204030204" pitchFamily="34" charset="0"/>
                          <a:cs typeface="Times New Roman" panose="02020603050405020304" pitchFamily="18" charset="0"/>
                        </a:rPr>
                        <a:t>Module 3: Create a District Plan</a:t>
                      </a:r>
                    </a:p>
                  </a:txBody>
                  <a:tcPr marL="68580" marR="68580" marT="0" marB="0" anchor="ctr"/>
                </a:tc>
                <a:extLst>
                  <a:ext uri="{0D108BD9-81ED-4DB2-BD59-A6C34878D82A}">
                    <a16:rowId xmlns:a16="http://schemas.microsoft.com/office/drawing/2014/main" val="3306988516"/>
                  </a:ext>
                </a:extLst>
              </a:tr>
              <a:tr h="277913">
                <a:tc>
                  <a:txBody>
                    <a:bodyPr/>
                    <a:lstStyle/>
                    <a:p>
                      <a:pPr marL="0" marR="0" algn="ctr">
                        <a:lnSpc>
                          <a:spcPct val="107000"/>
                        </a:lnSpc>
                        <a:spcBef>
                          <a:spcPts val="0"/>
                        </a:spcBef>
                        <a:spcAft>
                          <a:spcPts val="0"/>
                        </a:spcAft>
                      </a:pP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b="0" dirty="0">
                          <a:effectLst/>
                          <a:latin typeface="Calibri" panose="020F0502020204030204" pitchFamily="34" charset="0"/>
                          <a:ea typeface="Calibri" panose="020F0502020204030204" pitchFamily="34" charset="0"/>
                          <a:cs typeface="Times New Roman" panose="02020603050405020304" pitchFamily="18" charset="0"/>
                        </a:rPr>
                        <a:t>Module 4: Set Up the District Plan</a:t>
                      </a:r>
                    </a:p>
                  </a:txBody>
                  <a:tcPr marL="68580" marR="68580" marT="0" marB="0" anchor="ctr"/>
                </a:tc>
                <a:extLst>
                  <a:ext uri="{0D108BD9-81ED-4DB2-BD59-A6C34878D82A}">
                    <a16:rowId xmlns:a16="http://schemas.microsoft.com/office/drawing/2014/main" val="3573329755"/>
                  </a:ext>
                </a:extLst>
              </a:tr>
              <a:tr h="277913">
                <a:tc>
                  <a:txBody>
                    <a:bodyPr/>
                    <a:lstStyle/>
                    <a:p>
                      <a:pPr marL="0" marR="0" algn="ctr">
                        <a:lnSpc>
                          <a:spcPct val="107000"/>
                        </a:lnSpc>
                        <a:spcBef>
                          <a:spcPts val="0"/>
                        </a:spcBef>
                        <a:spcAft>
                          <a:spcPts val="0"/>
                        </a:spcAft>
                      </a:pP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Break</a:t>
                      </a:r>
                    </a:p>
                  </a:txBody>
                  <a:tcPr marL="68580" marR="68580" marT="0" marB="0" anchor="ctr"/>
                </a:tc>
                <a:extLst>
                  <a:ext uri="{0D108BD9-81ED-4DB2-BD59-A6C34878D82A}">
                    <a16:rowId xmlns:a16="http://schemas.microsoft.com/office/drawing/2014/main" val="1576798039"/>
                  </a:ext>
                </a:extLst>
              </a:tr>
              <a:tr h="277913">
                <a:tc>
                  <a:txBody>
                    <a:bodyPr/>
                    <a:lstStyle/>
                    <a:p>
                      <a:pPr marL="0" marR="0" algn="ctr">
                        <a:lnSpc>
                          <a:spcPct val="107000"/>
                        </a:lnSpc>
                        <a:spcBef>
                          <a:spcPts val="0"/>
                        </a:spcBef>
                        <a:spcAft>
                          <a:spcPts val="0"/>
                        </a:spcAft>
                      </a:pP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b="0" dirty="0">
                          <a:effectLst/>
                          <a:latin typeface="Calibri" panose="020F0502020204030204" pitchFamily="34" charset="0"/>
                          <a:ea typeface="Calibri" panose="020F0502020204030204" pitchFamily="34" charset="0"/>
                          <a:cs typeface="Times New Roman" panose="02020603050405020304" pitchFamily="18" charset="0"/>
                        </a:rPr>
                        <a:t>Module 5: Plan Management</a:t>
                      </a:r>
                    </a:p>
                  </a:txBody>
                  <a:tcPr marL="68580" marR="68580" marT="0" marB="0" anchor="ctr"/>
                </a:tc>
                <a:extLst>
                  <a:ext uri="{0D108BD9-81ED-4DB2-BD59-A6C34878D82A}">
                    <a16:rowId xmlns:a16="http://schemas.microsoft.com/office/drawing/2014/main" val="3146719294"/>
                  </a:ext>
                </a:extLst>
              </a:tr>
              <a:tr h="277913">
                <a:tc>
                  <a:txBody>
                    <a:bodyPr/>
                    <a:lstStyle/>
                    <a:p>
                      <a:pPr marL="0" marR="0" algn="ctr">
                        <a:lnSpc>
                          <a:spcPct val="107000"/>
                        </a:lnSpc>
                        <a:spcBef>
                          <a:spcPts val="0"/>
                        </a:spcBef>
                        <a:spcAft>
                          <a:spcPts val="0"/>
                        </a:spcAft>
                      </a:pP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b="0" dirty="0">
                          <a:effectLst/>
                          <a:latin typeface="Calibri" panose="020F0502020204030204" pitchFamily="34" charset="0"/>
                          <a:ea typeface="Calibri" panose="020F0502020204030204" pitchFamily="34" charset="0"/>
                          <a:cs typeface="Times New Roman" panose="02020603050405020304" pitchFamily="18" charset="0"/>
                        </a:rPr>
                        <a:t>Module 6: Advanced Redistricting</a:t>
                      </a:r>
                    </a:p>
                  </a:txBody>
                  <a:tcPr marL="68580" marR="68580" marT="0" marB="0" anchor="ctr"/>
                </a:tc>
                <a:extLst>
                  <a:ext uri="{0D108BD9-81ED-4DB2-BD59-A6C34878D82A}">
                    <a16:rowId xmlns:a16="http://schemas.microsoft.com/office/drawing/2014/main" val="1632707677"/>
                  </a:ext>
                </a:extLst>
              </a:tr>
              <a:tr h="277913">
                <a:tc>
                  <a:txBody>
                    <a:bodyPr/>
                    <a:lstStyle/>
                    <a:p>
                      <a:pPr marL="0" marR="0" algn="ctr">
                        <a:lnSpc>
                          <a:spcPct val="107000"/>
                        </a:lnSpc>
                        <a:spcBef>
                          <a:spcPts val="0"/>
                        </a:spcBef>
                        <a:spcAft>
                          <a:spcPts val="0"/>
                        </a:spcAft>
                      </a:pP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b="0" dirty="0">
                          <a:effectLst/>
                          <a:latin typeface="Calibri" panose="020F0502020204030204" pitchFamily="34" charset="0"/>
                          <a:ea typeface="Calibri" panose="020F0502020204030204" pitchFamily="34" charset="0"/>
                          <a:cs typeface="Times New Roman" panose="02020603050405020304" pitchFamily="18" charset="0"/>
                        </a:rPr>
                        <a:t>Module 7: Sharing the Plan</a:t>
                      </a:r>
                    </a:p>
                  </a:txBody>
                  <a:tcPr marL="68580" marR="68580" marT="0" marB="0" anchor="ctr"/>
                </a:tc>
                <a:extLst>
                  <a:ext uri="{0D108BD9-81ED-4DB2-BD59-A6C34878D82A}">
                    <a16:rowId xmlns:a16="http://schemas.microsoft.com/office/drawing/2014/main" val="1576910187"/>
                  </a:ext>
                </a:extLst>
              </a:tr>
              <a:tr h="277913">
                <a:tc>
                  <a:txBody>
                    <a:bodyPr/>
                    <a:lstStyle/>
                    <a:p>
                      <a:pPr marL="0" marR="0" algn="ctr">
                        <a:lnSpc>
                          <a:spcPct val="107000"/>
                        </a:lnSpc>
                        <a:spcBef>
                          <a:spcPts val="0"/>
                        </a:spcBef>
                        <a:spcAft>
                          <a:spcPts val="0"/>
                        </a:spcAft>
                      </a:pP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b="0" dirty="0">
                          <a:effectLst/>
                          <a:latin typeface="Calibri" panose="020F0502020204030204" pitchFamily="34" charset="0"/>
                          <a:ea typeface="Calibri" panose="020F0502020204030204" pitchFamily="34" charset="0"/>
                          <a:cs typeface="Times New Roman" panose="02020603050405020304" pitchFamily="18" charset="0"/>
                        </a:rPr>
                        <a:t>Module 8: Reviewing Redistricting Plan</a:t>
                      </a:r>
                    </a:p>
                  </a:txBody>
                  <a:tcPr marL="68580" marR="68580" marT="0" marB="0" anchor="ctr"/>
                </a:tc>
                <a:extLst>
                  <a:ext uri="{0D108BD9-81ED-4DB2-BD59-A6C34878D82A}">
                    <a16:rowId xmlns:a16="http://schemas.microsoft.com/office/drawing/2014/main" val="2591339828"/>
                  </a:ext>
                </a:extLst>
              </a:tr>
              <a:tr h="277913">
                <a:tc>
                  <a:txBody>
                    <a:bodyPr/>
                    <a:lstStyle/>
                    <a:p>
                      <a:pPr marL="0" marR="0" algn="ctr">
                        <a:lnSpc>
                          <a:spcPct val="107000"/>
                        </a:lnSpc>
                        <a:spcBef>
                          <a:spcPts val="0"/>
                        </a:spcBef>
                        <a:spcAft>
                          <a:spcPts val="0"/>
                        </a:spcAft>
                      </a:pP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b="0" dirty="0">
                          <a:effectLst/>
                          <a:latin typeface="Calibri" panose="020F0502020204030204" pitchFamily="34" charset="0"/>
                          <a:ea typeface="Calibri" panose="020F0502020204030204" pitchFamily="34" charset="0"/>
                          <a:cs typeface="Times New Roman" panose="02020603050405020304" pitchFamily="18" charset="0"/>
                        </a:rPr>
                        <a:t>Module 9: Submitting the Plan</a:t>
                      </a:r>
                    </a:p>
                  </a:txBody>
                  <a:tcPr marL="68580" marR="68580" marT="0" marB="0" anchor="ctr"/>
                </a:tc>
                <a:extLst>
                  <a:ext uri="{0D108BD9-81ED-4DB2-BD59-A6C34878D82A}">
                    <a16:rowId xmlns:a16="http://schemas.microsoft.com/office/drawing/2014/main" val="4045288489"/>
                  </a:ext>
                </a:extLst>
              </a:tr>
              <a:tr h="277913">
                <a:tc>
                  <a:txBody>
                    <a:bodyPr/>
                    <a:lstStyle/>
                    <a:p>
                      <a:pPr marL="0" marR="0" algn="ctr">
                        <a:lnSpc>
                          <a:spcPct val="107000"/>
                        </a:lnSpc>
                        <a:spcBef>
                          <a:spcPts val="0"/>
                        </a:spcBef>
                        <a:spcAft>
                          <a:spcPts val="0"/>
                        </a:spcAft>
                      </a:pP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b="0" dirty="0">
                          <a:effectLst/>
                          <a:latin typeface="Calibri" panose="020F0502020204030204" pitchFamily="34" charset="0"/>
                          <a:ea typeface="Calibri" panose="020F0502020204030204" pitchFamily="34" charset="0"/>
                          <a:cs typeface="Times New Roman" panose="02020603050405020304" pitchFamily="18" charset="0"/>
                        </a:rPr>
                        <a:t>Wrap-Up</a:t>
                      </a:r>
                    </a:p>
                  </a:txBody>
                  <a:tcPr marL="68580" marR="68580" marT="0" marB="0" anchor="ctr"/>
                </a:tc>
                <a:extLst>
                  <a:ext uri="{0D108BD9-81ED-4DB2-BD59-A6C34878D82A}">
                    <a16:rowId xmlns:a16="http://schemas.microsoft.com/office/drawing/2014/main" val="1593929754"/>
                  </a:ext>
                </a:extLst>
              </a:tr>
            </a:tbl>
          </a:graphicData>
        </a:graphic>
      </p:graphicFrame>
    </p:spTree>
    <p:extLst>
      <p:ext uri="{BB962C8B-B14F-4D97-AF65-F5344CB8AC3E}">
        <p14:creationId xmlns:p14="http://schemas.microsoft.com/office/powerpoint/2010/main" val="4024235463"/>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Working with Locations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endParaRPr lang="en-US" b="0" dirty="0"/>
          </a:p>
        </p:txBody>
      </p:sp>
      <p:pic>
        <p:nvPicPr>
          <p:cNvPr id="12" name="Picture 11">
            <a:extLst>
              <a:ext uri="{FF2B5EF4-FFF2-40B4-BE49-F238E27FC236}">
                <a16:creationId xmlns:a16="http://schemas.microsoft.com/office/drawing/2014/main" id="{42D5075D-60B1-432B-A077-36CC802FBC7F}"/>
              </a:ext>
            </a:extLst>
          </p:cNvPr>
          <p:cNvPicPr>
            <a:picLocks noChangeAspect="1"/>
          </p:cNvPicPr>
          <p:nvPr/>
        </p:nvPicPr>
        <p:blipFill>
          <a:blip r:embed="rId4"/>
          <a:stretch>
            <a:fillRect/>
          </a:stretch>
        </p:blipFill>
        <p:spPr>
          <a:xfrm>
            <a:off x="414876" y="2082263"/>
            <a:ext cx="1958692" cy="2813591"/>
          </a:xfrm>
          <a:prstGeom prst="rect">
            <a:avLst/>
          </a:prstGeom>
        </p:spPr>
      </p:pic>
      <p:pic>
        <p:nvPicPr>
          <p:cNvPr id="13" name="Picture 12">
            <a:extLst>
              <a:ext uri="{FF2B5EF4-FFF2-40B4-BE49-F238E27FC236}">
                <a16:creationId xmlns:a16="http://schemas.microsoft.com/office/drawing/2014/main" id="{301B686A-3F8E-4800-AF3D-0CF2BF137102}"/>
              </a:ext>
            </a:extLst>
          </p:cNvPr>
          <p:cNvPicPr>
            <a:picLocks noChangeAspect="1"/>
          </p:cNvPicPr>
          <p:nvPr/>
        </p:nvPicPr>
        <p:blipFill>
          <a:blip r:embed="rId5"/>
          <a:stretch>
            <a:fillRect/>
          </a:stretch>
        </p:blipFill>
        <p:spPr>
          <a:xfrm>
            <a:off x="2781874" y="1883358"/>
            <a:ext cx="4320548" cy="3480308"/>
          </a:xfrm>
          <a:prstGeom prst="rect">
            <a:avLst/>
          </a:prstGeom>
        </p:spPr>
      </p:pic>
      <p:pic>
        <p:nvPicPr>
          <p:cNvPr id="14" name="Picture 13">
            <a:extLst>
              <a:ext uri="{FF2B5EF4-FFF2-40B4-BE49-F238E27FC236}">
                <a16:creationId xmlns:a16="http://schemas.microsoft.com/office/drawing/2014/main" id="{E63EB899-F6A7-4B54-B5BF-A029722FDBCD}"/>
              </a:ext>
            </a:extLst>
          </p:cNvPr>
          <p:cNvPicPr>
            <a:picLocks noChangeAspect="1"/>
          </p:cNvPicPr>
          <p:nvPr/>
        </p:nvPicPr>
        <p:blipFill>
          <a:blip r:embed="rId6"/>
          <a:stretch>
            <a:fillRect/>
          </a:stretch>
        </p:blipFill>
        <p:spPr>
          <a:xfrm>
            <a:off x="7455555" y="1868107"/>
            <a:ext cx="4320548" cy="3510145"/>
          </a:xfrm>
          <a:prstGeom prst="rect">
            <a:avLst/>
          </a:prstGeom>
        </p:spPr>
      </p:pic>
    </p:spTree>
    <p:extLst>
      <p:ext uri="{BB962C8B-B14F-4D97-AF65-F5344CB8AC3E}">
        <p14:creationId xmlns:p14="http://schemas.microsoft.com/office/powerpoint/2010/main" val="2039504773"/>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Working with Locations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7138413" cy="615553"/>
          </a:xfrm>
        </p:spPr>
        <p:txBody>
          <a:bodyPr/>
          <a:lstStyle/>
          <a:p>
            <a:pPr>
              <a:buClr>
                <a:srgbClr val="00B9F2">
                  <a:lumMod val="60000"/>
                  <a:lumOff val="40000"/>
                </a:srgbClr>
              </a:buClr>
            </a:pPr>
            <a:r>
              <a:rPr lang="en-US" sz="2000" b="0" dirty="0">
                <a:solidFill>
                  <a:schemeClr val="bg2">
                    <a:lumMod val="20000"/>
                    <a:lumOff val="80000"/>
                  </a:schemeClr>
                </a:solidFill>
              </a:rPr>
              <a:t>Tip: If the map is too “busy”, toggle items on/off in the contents pane</a:t>
            </a: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endParaRPr lang="en-US" b="0" dirty="0"/>
          </a:p>
        </p:txBody>
      </p:sp>
      <p:pic>
        <p:nvPicPr>
          <p:cNvPr id="11" name="Picture 10">
            <a:extLst>
              <a:ext uri="{FF2B5EF4-FFF2-40B4-BE49-F238E27FC236}">
                <a16:creationId xmlns:a16="http://schemas.microsoft.com/office/drawing/2014/main" id="{E6ACDF08-325F-464B-923B-BDA18F1B5B4E}"/>
              </a:ext>
            </a:extLst>
          </p:cNvPr>
          <p:cNvPicPr>
            <a:picLocks noChangeAspect="1"/>
          </p:cNvPicPr>
          <p:nvPr/>
        </p:nvPicPr>
        <p:blipFill>
          <a:blip r:embed="rId4"/>
          <a:stretch>
            <a:fillRect/>
          </a:stretch>
        </p:blipFill>
        <p:spPr>
          <a:xfrm>
            <a:off x="8724417" y="1670193"/>
            <a:ext cx="2652112" cy="4476711"/>
          </a:xfrm>
          <a:prstGeom prst="rect">
            <a:avLst/>
          </a:prstGeom>
        </p:spPr>
      </p:pic>
      <p:pic>
        <p:nvPicPr>
          <p:cNvPr id="12" name="Picture 11">
            <a:extLst>
              <a:ext uri="{FF2B5EF4-FFF2-40B4-BE49-F238E27FC236}">
                <a16:creationId xmlns:a16="http://schemas.microsoft.com/office/drawing/2014/main" id="{6BF2C94C-BB2B-4141-B5A7-88ED2F509B63}"/>
              </a:ext>
            </a:extLst>
          </p:cNvPr>
          <p:cNvPicPr>
            <a:picLocks noChangeAspect="1"/>
          </p:cNvPicPr>
          <p:nvPr/>
        </p:nvPicPr>
        <p:blipFill rotWithShape="1">
          <a:blip r:embed="rId5"/>
          <a:srcRect l="24681"/>
          <a:stretch/>
        </p:blipFill>
        <p:spPr>
          <a:xfrm>
            <a:off x="4654722" y="3632087"/>
            <a:ext cx="5132103" cy="2930885"/>
          </a:xfrm>
          <a:prstGeom prst="rect">
            <a:avLst/>
          </a:prstGeom>
          <a:effectLst>
            <a:outerShdw blurRad="50800" dist="38100" algn="l" rotWithShape="0">
              <a:prstClr val="black">
                <a:alpha val="40000"/>
              </a:prstClr>
            </a:outerShdw>
          </a:effectLst>
        </p:spPr>
      </p:pic>
      <p:pic>
        <p:nvPicPr>
          <p:cNvPr id="13" name="Picture 12">
            <a:extLst>
              <a:ext uri="{FF2B5EF4-FFF2-40B4-BE49-F238E27FC236}">
                <a16:creationId xmlns:a16="http://schemas.microsoft.com/office/drawing/2014/main" id="{111997F7-E20C-4EFA-9E93-5AB15787C0D8}"/>
              </a:ext>
            </a:extLst>
          </p:cNvPr>
          <p:cNvPicPr>
            <a:picLocks noChangeAspect="1"/>
          </p:cNvPicPr>
          <p:nvPr/>
        </p:nvPicPr>
        <p:blipFill>
          <a:blip r:embed="rId6"/>
          <a:stretch>
            <a:fillRect/>
          </a:stretch>
        </p:blipFill>
        <p:spPr>
          <a:xfrm>
            <a:off x="682625" y="2155612"/>
            <a:ext cx="4327410" cy="3505871"/>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188692489"/>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Working with Shapefiles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endParaRPr lang="en-US" b="0" dirty="0"/>
          </a:p>
        </p:txBody>
      </p:sp>
      <p:pic>
        <p:nvPicPr>
          <p:cNvPr id="11" name="Picture 10">
            <a:extLst>
              <a:ext uri="{FF2B5EF4-FFF2-40B4-BE49-F238E27FC236}">
                <a16:creationId xmlns:a16="http://schemas.microsoft.com/office/drawing/2014/main" id="{CDBE8F37-F1EE-4114-A0C7-FC0049A2CA0E}"/>
              </a:ext>
            </a:extLst>
          </p:cNvPr>
          <p:cNvPicPr>
            <a:picLocks noChangeAspect="1"/>
          </p:cNvPicPr>
          <p:nvPr/>
        </p:nvPicPr>
        <p:blipFill>
          <a:blip r:embed="rId4"/>
          <a:stretch>
            <a:fillRect/>
          </a:stretch>
        </p:blipFill>
        <p:spPr>
          <a:xfrm>
            <a:off x="2916749" y="1738971"/>
            <a:ext cx="4983226" cy="3413922"/>
          </a:xfrm>
          <a:prstGeom prst="rect">
            <a:avLst/>
          </a:prstGeom>
        </p:spPr>
      </p:pic>
      <p:pic>
        <p:nvPicPr>
          <p:cNvPr id="15" name="Picture 14">
            <a:extLst>
              <a:ext uri="{FF2B5EF4-FFF2-40B4-BE49-F238E27FC236}">
                <a16:creationId xmlns:a16="http://schemas.microsoft.com/office/drawing/2014/main" id="{B675AA14-E524-42D2-8A9A-D5666C6F0D26}"/>
              </a:ext>
            </a:extLst>
          </p:cNvPr>
          <p:cNvPicPr>
            <a:picLocks noChangeAspect="1"/>
          </p:cNvPicPr>
          <p:nvPr/>
        </p:nvPicPr>
        <p:blipFill>
          <a:blip r:embed="rId5"/>
          <a:stretch>
            <a:fillRect/>
          </a:stretch>
        </p:blipFill>
        <p:spPr>
          <a:xfrm>
            <a:off x="624811" y="1733737"/>
            <a:ext cx="2023274" cy="2716643"/>
          </a:xfrm>
          <a:prstGeom prst="rect">
            <a:avLst/>
          </a:prstGeom>
        </p:spPr>
      </p:pic>
      <p:pic>
        <p:nvPicPr>
          <p:cNvPr id="16" name="Picture 15">
            <a:extLst>
              <a:ext uri="{FF2B5EF4-FFF2-40B4-BE49-F238E27FC236}">
                <a16:creationId xmlns:a16="http://schemas.microsoft.com/office/drawing/2014/main" id="{7CFDA651-B772-44C0-B950-EEA5C664E75E}"/>
              </a:ext>
            </a:extLst>
          </p:cNvPr>
          <p:cNvPicPr>
            <a:picLocks noChangeAspect="1"/>
          </p:cNvPicPr>
          <p:nvPr/>
        </p:nvPicPr>
        <p:blipFill>
          <a:blip r:embed="rId6"/>
          <a:stretch>
            <a:fillRect/>
          </a:stretch>
        </p:blipFill>
        <p:spPr>
          <a:xfrm>
            <a:off x="4602701" y="3815016"/>
            <a:ext cx="6940492" cy="236035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22509538"/>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914401" y="3167143"/>
            <a:ext cx="8221903" cy="307777"/>
          </a:xfrm>
        </p:spPr>
        <p:txBody>
          <a:bodyPr/>
          <a:lstStyle/>
          <a:p>
            <a:pPr>
              <a:buClr>
                <a:srgbClr val="00B9F2">
                  <a:lumMod val="60000"/>
                  <a:lumOff val="40000"/>
                </a:srgbClr>
              </a:buClr>
            </a:pPr>
            <a:endParaRPr lang="en-US" sz="2000" b="0" dirty="0">
              <a:solidFill>
                <a:srgbClr val="007AC2">
                  <a:lumMod val="60000"/>
                  <a:lumOff val="40000"/>
                </a:srgbClr>
              </a:solidFill>
            </a:endParaRPr>
          </a:p>
        </p:txBody>
      </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914400" y="2510181"/>
            <a:ext cx="8683723" cy="615553"/>
          </a:xfrm>
        </p:spPr>
        <p:txBody>
          <a:bodyPr/>
          <a:lstStyle/>
          <a:p>
            <a:pPr algn="l"/>
            <a:r>
              <a:rPr lang="en-US" sz="4000" b="0" dirty="0"/>
              <a:t>Instructor Demo</a:t>
            </a:r>
            <a:endParaRPr lang="en-US" sz="4000" dirty="0"/>
          </a:p>
        </p:txBody>
      </p:sp>
    </p:spTree>
    <p:extLst>
      <p:ext uri="{BB962C8B-B14F-4D97-AF65-F5344CB8AC3E}">
        <p14:creationId xmlns:p14="http://schemas.microsoft.com/office/powerpoint/2010/main" val="706887931"/>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EFD3C64-8A9F-48E0-A3FB-3005F513F271}"/>
              </a:ext>
            </a:extLst>
          </p:cNvPr>
          <p:cNvGrpSpPr/>
          <p:nvPr/>
        </p:nvGrpSpPr>
        <p:grpSpPr>
          <a:xfrm>
            <a:off x="1019" y="-2449"/>
            <a:ext cx="12192000" cy="6858000"/>
            <a:chOff x="0" y="0"/>
            <a:chExt cx="12192000" cy="6858000"/>
          </a:xfrm>
        </p:grpSpPr>
        <p:pic>
          <p:nvPicPr>
            <p:cNvPr id="7" name="Picture 6">
              <a:extLst>
                <a:ext uri="{FF2B5EF4-FFF2-40B4-BE49-F238E27FC236}">
                  <a16:creationId xmlns:a16="http://schemas.microsoft.com/office/drawing/2014/main" id="{F7CAD3CC-0BEC-424F-8C9D-74AB53349BB6}"/>
                </a:ext>
              </a:extLst>
            </p:cNvPr>
            <p:cNvPicPr>
              <a:picLocks noChangeAspect="1"/>
            </p:cNvPicPr>
            <p:nvPr/>
          </p:nvPicPr>
          <p:blipFill>
            <a:blip r:embed="rId2"/>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8" name="Rectangle 7">
              <a:extLst>
                <a:ext uri="{FF2B5EF4-FFF2-40B4-BE49-F238E27FC236}">
                  <a16:creationId xmlns:a16="http://schemas.microsoft.com/office/drawing/2014/main" id="{7D9E6760-2297-4930-A67A-374CA632237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2" name="Title 1">
            <a:extLst>
              <a:ext uri="{FF2B5EF4-FFF2-40B4-BE49-F238E27FC236}">
                <a16:creationId xmlns:a16="http://schemas.microsoft.com/office/drawing/2014/main" id="{6A0F21E6-35B4-4B56-8463-FA12526C18D8}"/>
              </a:ext>
            </a:extLst>
          </p:cNvPr>
          <p:cNvSpPr>
            <a:spLocks noGrp="1"/>
          </p:cNvSpPr>
          <p:nvPr>
            <p:ph type="title"/>
          </p:nvPr>
        </p:nvSpPr>
        <p:spPr/>
        <p:txBody>
          <a:bodyPr/>
          <a:lstStyle/>
          <a:p>
            <a:r>
              <a:rPr lang="en-US" dirty="0"/>
              <a:t>Exercise (20 mins)</a:t>
            </a:r>
          </a:p>
        </p:txBody>
      </p:sp>
      <p:sp>
        <p:nvSpPr>
          <p:cNvPr id="3" name="Content Placeholder 2">
            <a:extLst>
              <a:ext uri="{FF2B5EF4-FFF2-40B4-BE49-F238E27FC236}">
                <a16:creationId xmlns:a16="http://schemas.microsoft.com/office/drawing/2014/main" id="{A5741FD9-857B-4C66-A932-D5AD4001E15C}"/>
              </a:ext>
            </a:extLst>
          </p:cNvPr>
          <p:cNvSpPr>
            <a:spLocks noGrp="1"/>
          </p:cNvSpPr>
          <p:nvPr>
            <p:ph sz="quarter" idx="18"/>
          </p:nvPr>
        </p:nvSpPr>
        <p:spPr>
          <a:xfrm>
            <a:off x="685800" y="1828799"/>
            <a:ext cx="10006768" cy="4346576"/>
          </a:xfrm>
        </p:spPr>
        <p:txBody>
          <a:bodyPr numCol="1"/>
          <a:lstStyle/>
          <a:p>
            <a:pPr fontAlgn="ctr"/>
            <a:r>
              <a:rPr lang="en-US" sz="1600" b="0" dirty="0"/>
              <a:t>Scenario: Iowa is looking to some redistricting and needs help bringing in reference layers in some different formats.</a:t>
            </a:r>
          </a:p>
          <a:p>
            <a:pPr fontAlgn="ctr"/>
            <a:r>
              <a:rPr lang="en-US" sz="1600" b="0" dirty="0"/>
              <a:t>Create a new plan for Linn County or continue from your last one</a:t>
            </a:r>
          </a:p>
          <a:p>
            <a:pPr fontAlgn="ctr"/>
            <a:r>
              <a:rPr lang="en-US" sz="1600" b="0" dirty="0"/>
              <a:t>Use the skills you have learned in the last slides to bring in these datasets:</a:t>
            </a:r>
          </a:p>
          <a:p>
            <a:pPr lvl="1" fontAlgn="ctr"/>
            <a:r>
              <a:rPr lang="en-US" sz="1400" b="0" dirty="0"/>
              <a:t>Search ArcGIS for Iowa School Districts</a:t>
            </a:r>
          </a:p>
          <a:p>
            <a:pPr lvl="1" fontAlgn="ctr"/>
            <a:r>
              <a:rPr lang="en-US" sz="1400" b="0" dirty="0"/>
              <a:t>Add the Political Townships Shapefile</a:t>
            </a:r>
          </a:p>
          <a:p>
            <a:pPr lvl="1" fontAlgn="ctr"/>
            <a:r>
              <a:rPr lang="en-US" sz="1400" b="0" dirty="0"/>
              <a:t>Add the </a:t>
            </a:r>
            <a:r>
              <a:rPr lang="en-US" sz="1400" b="0" dirty="0" err="1"/>
              <a:t>LinnCoColleges</a:t>
            </a:r>
            <a:r>
              <a:rPr lang="en-US" sz="1400" b="0" dirty="0"/>
              <a:t> Excel sheet</a:t>
            </a:r>
          </a:p>
          <a:p>
            <a:pPr fontAlgn="ctr"/>
            <a:r>
              <a:rPr lang="en-US" sz="1600" b="0" dirty="0"/>
              <a:t>Save your plan</a:t>
            </a:r>
          </a:p>
          <a:p>
            <a:pPr fontAlgn="ctr"/>
            <a:endParaRPr lang="en-US" sz="1600" b="0" dirty="0"/>
          </a:p>
          <a:p>
            <a:endParaRPr lang="en-US" b="0" dirty="0">
              <a:solidFill>
                <a:srgbClr val="007AC2">
                  <a:lumMod val="60000"/>
                  <a:lumOff val="40000"/>
                </a:srgbClr>
              </a:solidFill>
            </a:endParaRPr>
          </a:p>
          <a:p>
            <a:endParaRPr lang="en-US" b="0" dirty="0"/>
          </a:p>
        </p:txBody>
      </p:sp>
      <p:sp>
        <p:nvSpPr>
          <p:cNvPr id="4" name="Text Placeholder 3">
            <a:extLst>
              <a:ext uri="{FF2B5EF4-FFF2-40B4-BE49-F238E27FC236}">
                <a16:creationId xmlns:a16="http://schemas.microsoft.com/office/drawing/2014/main" id="{27650654-3D21-42D3-BFF9-43EC19FFC7F5}"/>
              </a:ext>
            </a:extLst>
          </p:cNvPr>
          <p:cNvSpPr>
            <a:spLocks noGrp="1"/>
          </p:cNvSpPr>
          <p:nvPr>
            <p:ph type="body" sz="quarter" idx="16"/>
          </p:nvPr>
        </p:nvSpPr>
        <p:spPr>
          <a:xfrm>
            <a:off x="685800" y="1097309"/>
            <a:ext cx="10826496" cy="246221"/>
          </a:xfrm>
        </p:spPr>
        <p:txBody>
          <a:bodyPr/>
          <a:lstStyle/>
          <a:p>
            <a:endParaRPr lang="en-US" dirty="0"/>
          </a:p>
        </p:txBody>
      </p:sp>
      <p:sp>
        <p:nvSpPr>
          <p:cNvPr id="5" name="Text Placeholder 4">
            <a:extLst>
              <a:ext uri="{FF2B5EF4-FFF2-40B4-BE49-F238E27FC236}">
                <a16:creationId xmlns:a16="http://schemas.microsoft.com/office/drawing/2014/main" id="{B26D5C26-D395-4571-A024-D218492561EB}"/>
              </a:ext>
            </a:extLst>
          </p:cNvPr>
          <p:cNvSpPr>
            <a:spLocks noGrp="1"/>
          </p:cNvSpPr>
          <p:nvPr>
            <p:ph type="body" sz="quarter" idx="20"/>
          </p:nvPr>
        </p:nvSpPr>
        <p:spPr>
          <a:xfrm>
            <a:off x="685800" y="6185356"/>
            <a:ext cx="10826496" cy="215444"/>
          </a:xfrm>
        </p:spPr>
        <p:txBody>
          <a:bodyPr/>
          <a:lstStyle/>
          <a:p>
            <a:r>
              <a:rPr lang="en-US" dirty="0">
                <a:latin typeface="Arial" charset="0"/>
                <a:ea typeface="ＭＳ Ｐゴシック" pitchFamily="16" charset="-128"/>
                <a:cs typeface="ＭＳ Ｐゴシック" pitchFamily="-97" charset="-128"/>
              </a:rPr>
              <a:t>You do not have to make districts, but if you have extra time and want to practice making districts, go for it!</a:t>
            </a:r>
          </a:p>
        </p:txBody>
      </p:sp>
      <p:pic>
        <p:nvPicPr>
          <p:cNvPr id="9" name="Picture 8">
            <a:extLst>
              <a:ext uri="{FF2B5EF4-FFF2-40B4-BE49-F238E27FC236}">
                <a16:creationId xmlns:a16="http://schemas.microsoft.com/office/drawing/2014/main" id="{69A74EDA-F405-40AE-B1E4-AB1ADBC54C21}"/>
              </a:ext>
            </a:extLst>
          </p:cNvPr>
          <p:cNvPicPr>
            <a:picLocks noChangeAspect="1"/>
          </p:cNvPicPr>
          <p:nvPr/>
        </p:nvPicPr>
        <p:blipFill>
          <a:blip r:embed="rId3"/>
          <a:stretch>
            <a:fillRect/>
          </a:stretch>
        </p:blipFill>
        <p:spPr>
          <a:xfrm>
            <a:off x="5763491" y="4830469"/>
            <a:ext cx="5900466" cy="1063313"/>
          </a:xfrm>
          <a:prstGeom prst="rect">
            <a:avLst/>
          </a:prstGeom>
        </p:spPr>
      </p:pic>
      <p:sp>
        <p:nvSpPr>
          <p:cNvPr id="10" name="Rectangle 9">
            <a:extLst>
              <a:ext uri="{FF2B5EF4-FFF2-40B4-BE49-F238E27FC236}">
                <a16:creationId xmlns:a16="http://schemas.microsoft.com/office/drawing/2014/main" id="{5FEA856A-418B-42CC-8882-BC48319FE649}"/>
              </a:ext>
            </a:extLst>
          </p:cNvPr>
          <p:cNvSpPr/>
          <p:nvPr/>
        </p:nvSpPr>
        <p:spPr bwMode="auto">
          <a:xfrm>
            <a:off x="10662274" y="4978400"/>
            <a:ext cx="742696" cy="752206"/>
          </a:xfrm>
          <a:prstGeom prst="rect">
            <a:avLst/>
          </a:prstGeom>
          <a:noFill/>
          <a:ln w="38100">
            <a:solidFill>
              <a:schemeClr val="accent1">
                <a:lumMod val="7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2182825974"/>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8" cy="6853730"/>
          </a:xfrm>
          <a:prstGeom prst="rect">
            <a:avLst/>
          </a:prstGeom>
        </p:spPr>
      </p:pic>
      <p:sp>
        <p:nvSpPr>
          <p:cNvPr id="9" name="Rectangle 8">
            <a:extLst>
              <a:ext uri="{FF2B5EF4-FFF2-40B4-BE49-F238E27FC236}">
                <a16:creationId xmlns:a16="http://schemas.microsoft.com/office/drawing/2014/main" id="{5E6AFF53-5F63-524C-999D-2C3099CA06AF}"/>
              </a:ext>
            </a:extLst>
          </p:cNvPr>
          <p:cNvSpPr/>
          <p:nvPr/>
        </p:nvSpPr>
        <p:spPr bwMode="auto">
          <a:xfrm>
            <a:off x="4068306" y="2526225"/>
            <a:ext cx="8123694" cy="4331776"/>
          </a:xfrm>
          <a:prstGeom prst="rect">
            <a:avLst/>
          </a:prstGeom>
          <a:gradFill flip="none" rotWithShape="1">
            <a:gsLst>
              <a:gs pos="0">
                <a:srgbClr val="1725EC">
                  <a:alpha val="35000"/>
                </a:srgbClr>
              </a:gs>
              <a:gs pos="45000">
                <a:srgbClr val="002060">
                  <a:lumMod val="60000"/>
                  <a:lumOff val="40000"/>
                  <a:alpha val="0"/>
                </a:srgbClr>
              </a:gs>
            </a:gsLst>
            <a:lin ang="135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 name="Title 3">
            <a:extLst>
              <a:ext uri="{FF2B5EF4-FFF2-40B4-BE49-F238E27FC236}">
                <a16:creationId xmlns:a16="http://schemas.microsoft.com/office/drawing/2014/main" id="{A974BE4A-351D-C94A-8D44-D96B278C44B7}"/>
              </a:ext>
            </a:extLst>
          </p:cNvPr>
          <p:cNvSpPr>
            <a:spLocks noGrp="1"/>
          </p:cNvSpPr>
          <p:nvPr>
            <p:ph type="ctrTitle"/>
          </p:nvPr>
        </p:nvSpPr>
        <p:spPr>
          <a:xfrm>
            <a:off x="1601532" y="2296828"/>
            <a:ext cx="7799919" cy="914400"/>
          </a:xfrm>
        </p:spPr>
        <p:txBody>
          <a:bodyPr/>
          <a:lstStyle/>
          <a:p>
            <a:r>
              <a:rPr lang="en-US" sz="4000" b="0"/>
              <a:t>Reviewing </a:t>
            </a:r>
            <a:r>
              <a:rPr lang="en-US" sz="4000" b="0" dirty="0"/>
              <a:t>Redistricting</a:t>
            </a:r>
            <a:r>
              <a:rPr lang="en-US" sz="4000" b="0"/>
              <a:t> Plans</a:t>
            </a:r>
            <a:endParaRPr lang="en-US" sz="4000" dirty="0"/>
          </a:p>
        </p:txBody>
      </p:sp>
      <p:cxnSp>
        <p:nvCxnSpPr>
          <p:cNvPr id="10" name="Straight Connector 9">
            <a:extLst>
              <a:ext uri="{FF2B5EF4-FFF2-40B4-BE49-F238E27FC236}">
                <a16:creationId xmlns:a16="http://schemas.microsoft.com/office/drawing/2014/main" id="{7C492437-CEFB-5B4F-B4DB-B6975A65F7EC}"/>
              </a:ext>
            </a:extLst>
          </p:cNvPr>
          <p:cNvCxnSpPr/>
          <p:nvPr/>
        </p:nvCxnSpPr>
        <p:spPr bwMode="auto">
          <a:xfrm>
            <a:off x="1452832" y="3293912"/>
            <a:ext cx="5775158" cy="0"/>
          </a:xfrm>
          <a:prstGeom prst="line">
            <a:avLst/>
          </a:prstGeom>
          <a:noFill/>
          <a:ln w="3175" cap="flat" cmpd="sng" algn="ctr">
            <a:gradFill>
              <a:gsLst>
                <a:gs pos="0">
                  <a:schemeClr val="accent4">
                    <a:lumMod val="40000"/>
                    <a:lumOff val="60000"/>
                    <a:alpha val="0"/>
                  </a:schemeClr>
                </a:gs>
                <a:gs pos="15000">
                  <a:schemeClr val="accent4">
                    <a:lumMod val="60000"/>
                    <a:lumOff val="40000"/>
                  </a:schemeClr>
                </a:gs>
                <a:gs pos="67000">
                  <a:schemeClr val="accent4">
                    <a:lumMod val="60000"/>
                    <a:lumOff val="40000"/>
                  </a:schemeClr>
                </a:gs>
                <a:gs pos="100000">
                  <a:schemeClr val="accent4">
                    <a:lumMod val="40000"/>
                    <a:lumOff val="60000"/>
                    <a:alpha val="0"/>
                  </a:schemeClr>
                </a:gs>
              </a:gsLst>
              <a:lin ang="0" scaled="0"/>
            </a:gradFill>
            <a:prstDash val="solid"/>
            <a:round/>
            <a:headEnd type="none" w="med" len="med"/>
            <a:tailEnd type="none" w="med" len="med"/>
          </a:ln>
          <a:effectLst>
            <a:outerShdw blurRad="50800" dist="38100" algn="l" rotWithShape="0">
              <a:schemeClr val="accent4">
                <a:lumMod val="20000"/>
                <a:lumOff val="80000"/>
              </a:schemeClr>
            </a:outerShdw>
          </a:effectLst>
        </p:spPr>
      </p:cxnSp>
      <p:pic>
        <p:nvPicPr>
          <p:cNvPr id="7" name="Picture 6">
            <a:extLst>
              <a:ext uri="{FF2B5EF4-FFF2-40B4-BE49-F238E27FC236}">
                <a16:creationId xmlns:a16="http://schemas.microsoft.com/office/drawing/2014/main" id="{D43036F9-627C-3148-884A-4AA691F04749}"/>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r="3940"/>
          <a:stretch/>
        </p:blipFill>
        <p:spPr>
          <a:xfrm>
            <a:off x="10013894" y="572078"/>
            <a:ext cx="1274495" cy="465533"/>
          </a:xfrm>
          <a:prstGeom prst="rect">
            <a:avLst/>
          </a:prstGeom>
        </p:spPr>
      </p:pic>
      <p:sp>
        <p:nvSpPr>
          <p:cNvPr id="5" name="Subtitle 4">
            <a:extLst>
              <a:ext uri="{FF2B5EF4-FFF2-40B4-BE49-F238E27FC236}">
                <a16:creationId xmlns:a16="http://schemas.microsoft.com/office/drawing/2014/main" id="{9D5B1DB9-AC51-4076-9212-009D5899B223}"/>
              </a:ext>
            </a:extLst>
          </p:cNvPr>
          <p:cNvSpPr>
            <a:spLocks noGrp="1"/>
          </p:cNvSpPr>
          <p:nvPr>
            <p:ph type="subTitle" idx="1"/>
          </p:nvPr>
        </p:nvSpPr>
        <p:spPr/>
        <p:txBody>
          <a:bodyPr/>
          <a:lstStyle/>
          <a:p>
            <a:r>
              <a:rPr lang="en-US"/>
              <a:t>Module 8</a:t>
            </a:r>
            <a:endParaRPr lang="en-US" dirty="0"/>
          </a:p>
        </p:txBody>
      </p:sp>
    </p:spTree>
    <p:extLst>
      <p:ext uri="{BB962C8B-B14F-4D97-AF65-F5344CB8AC3E}">
        <p14:creationId xmlns:p14="http://schemas.microsoft.com/office/powerpoint/2010/main" val="2766221092"/>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Check Integrity</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175895" lvl="1" indent="-175895" fontAlgn="ctr">
              <a:spcBef>
                <a:spcPts val="300"/>
              </a:spcBef>
              <a:buClr>
                <a:srgbClr val="00B9F2">
                  <a:lumMod val="60000"/>
                  <a:lumOff val="40000"/>
                </a:srgbClr>
              </a:buClr>
              <a:buFont typeface="Arial"/>
              <a:buChar char="•"/>
              <a:tabLst>
                <a:tab pos="914400" algn="l"/>
              </a:tabLst>
            </a:pPr>
            <a:endParaRPr lang="en-US" sz="2000" b="0" dirty="0">
              <a:solidFill>
                <a:prstClr val="white"/>
              </a:solidFill>
            </a:endParaRPr>
          </a:p>
          <a:p>
            <a:pPr marL="514223" lvl="2" indent="-175895" fontAlgn="ctr">
              <a:spcBef>
                <a:spcPts val="300"/>
              </a:spcBef>
              <a:buClr>
                <a:srgbClr val="00B9F2">
                  <a:lumMod val="60000"/>
                  <a:lumOff val="40000"/>
                </a:srgbClr>
              </a:buClr>
              <a:buFont typeface="Arial"/>
              <a:buChar char="•"/>
              <a:tabLst>
                <a:tab pos="1371600" algn="l"/>
              </a:tabLst>
            </a:pPr>
            <a:endParaRPr lang="en-US" sz="1800" b="0" dirty="0">
              <a:solidFill>
                <a:prstClr val="white"/>
              </a:solidFill>
            </a:endParaRPr>
          </a:p>
          <a:p>
            <a:pPr marL="0" indent="0">
              <a:buNone/>
            </a:pPr>
            <a:endParaRPr lang="en-US" b="0" dirty="0"/>
          </a:p>
        </p:txBody>
      </p:sp>
      <p:graphicFrame>
        <p:nvGraphicFramePr>
          <p:cNvPr id="3" name="Table 6">
            <a:extLst>
              <a:ext uri="{FF2B5EF4-FFF2-40B4-BE49-F238E27FC236}">
                <a16:creationId xmlns:a16="http://schemas.microsoft.com/office/drawing/2014/main" id="{DABBA468-E266-47A3-9211-287D1FC44392}"/>
              </a:ext>
            </a:extLst>
          </p:cNvPr>
          <p:cNvGraphicFramePr>
            <a:graphicFrameLocks noGrp="1"/>
          </p:cNvGraphicFramePr>
          <p:nvPr/>
        </p:nvGraphicFramePr>
        <p:xfrm>
          <a:off x="682625" y="1814935"/>
          <a:ext cx="5680075" cy="3198366"/>
        </p:xfrm>
        <a:graphic>
          <a:graphicData uri="http://schemas.openxmlformats.org/drawingml/2006/table">
            <a:tbl>
              <a:tblPr firstRow="1" bandRow="1">
                <a:tableStyleId>{00A15C55-8517-42AA-B614-E9B94910E393}</a:tableStyleId>
              </a:tblPr>
              <a:tblGrid>
                <a:gridCol w="1621520">
                  <a:extLst>
                    <a:ext uri="{9D8B030D-6E8A-4147-A177-3AD203B41FA5}">
                      <a16:colId xmlns:a16="http://schemas.microsoft.com/office/drawing/2014/main" val="3965962001"/>
                    </a:ext>
                  </a:extLst>
                </a:gridCol>
                <a:gridCol w="4058555">
                  <a:extLst>
                    <a:ext uri="{9D8B030D-6E8A-4147-A177-3AD203B41FA5}">
                      <a16:colId xmlns:a16="http://schemas.microsoft.com/office/drawing/2014/main" val="841374982"/>
                    </a:ext>
                  </a:extLst>
                </a:gridCol>
              </a:tblGrid>
              <a:tr h="313181">
                <a:tc>
                  <a:txBody>
                    <a:bodyPr/>
                    <a:lstStyle/>
                    <a:p>
                      <a:r>
                        <a:rPr lang="en-US" sz="1400" dirty="0"/>
                        <a:t>Integrity Check</a:t>
                      </a:r>
                      <a:endParaRPr lang="en-US" sz="1400" b="0" dirty="0"/>
                    </a:p>
                  </a:txBody>
                  <a:tcPr/>
                </a:tc>
                <a:tc>
                  <a:txBody>
                    <a:bodyPr/>
                    <a:lstStyle/>
                    <a:p>
                      <a:r>
                        <a:rPr lang="en-US" sz="1400" dirty="0"/>
                        <a:t>Check Description</a:t>
                      </a:r>
                      <a:endParaRPr lang="en-US" sz="1400" b="0" dirty="0"/>
                    </a:p>
                  </a:txBody>
                  <a:tcPr/>
                </a:tc>
                <a:extLst>
                  <a:ext uri="{0D108BD9-81ED-4DB2-BD59-A6C34878D82A}">
                    <a16:rowId xmlns:a16="http://schemas.microsoft.com/office/drawing/2014/main" val="1176264367"/>
                  </a:ext>
                </a:extLst>
              </a:tr>
              <a:tr h="313181">
                <a:tc>
                  <a:txBody>
                    <a:bodyPr/>
                    <a:lstStyle/>
                    <a:p>
                      <a:r>
                        <a:rPr lang="en-US" sz="1200" dirty="0"/>
                        <a:t>Dual Assignment Check</a:t>
                      </a:r>
                    </a:p>
                  </a:txBody>
                  <a:tcPr/>
                </a:tc>
                <a:tc>
                  <a:txBody>
                    <a:bodyPr/>
                    <a:lstStyle/>
                    <a:p>
                      <a:pPr marL="0" indent="0" eaLnBrk="0" hangingPunct="0">
                        <a:lnSpc>
                          <a:spcPts val="1800"/>
                        </a:lnSpc>
                        <a:buFont typeface="Arial" panose="020B0604020202020204" pitchFamily="34" charset="0"/>
                        <a:buNone/>
                      </a:pPr>
                      <a:r>
                        <a:rPr lang="en-US" sz="1200" b="0" dirty="0"/>
                        <a:t>Verifies that a geography is only assigned to one district.</a:t>
                      </a:r>
                    </a:p>
                  </a:txBody>
                  <a:tcPr/>
                </a:tc>
                <a:extLst>
                  <a:ext uri="{0D108BD9-81ED-4DB2-BD59-A6C34878D82A}">
                    <a16:rowId xmlns:a16="http://schemas.microsoft.com/office/drawing/2014/main" val="1318282275"/>
                  </a:ext>
                </a:extLst>
              </a:tr>
              <a:tr h="313181">
                <a:tc>
                  <a:txBody>
                    <a:bodyPr/>
                    <a:lstStyle/>
                    <a:p>
                      <a:r>
                        <a:rPr lang="en-US" sz="1200" dirty="0"/>
                        <a:t>Population Summary Check</a:t>
                      </a:r>
                    </a:p>
                  </a:txBody>
                  <a:tcPr/>
                </a:tc>
                <a:tc>
                  <a:txBody>
                    <a:bodyPr/>
                    <a:lstStyle/>
                    <a:p>
                      <a:pPr marL="0" indent="0" eaLnBrk="0" hangingPunct="0">
                        <a:lnSpc>
                          <a:spcPts val="1800"/>
                        </a:lnSpc>
                        <a:buFont typeface="Arial" panose="020B0604020202020204" pitchFamily="34" charset="0"/>
                        <a:buNone/>
                      </a:pPr>
                      <a:r>
                        <a:rPr lang="en-US" sz="1200" b="0" dirty="0"/>
                        <a:t>Ensures that the total population count in all districts is equal to the whole area.</a:t>
                      </a:r>
                    </a:p>
                  </a:txBody>
                  <a:tcPr/>
                </a:tc>
                <a:extLst>
                  <a:ext uri="{0D108BD9-81ED-4DB2-BD59-A6C34878D82A}">
                    <a16:rowId xmlns:a16="http://schemas.microsoft.com/office/drawing/2014/main" val="1462508119"/>
                  </a:ext>
                </a:extLst>
              </a:tr>
              <a:tr h="313181">
                <a:tc>
                  <a:txBody>
                    <a:bodyPr/>
                    <a:lstStyle/>
                    <a:p>
                      <a:r>
                        <a:rPr lang="en-US" sz="1200" dirty="0"/>
                        <a:t>District Count Check</a:t>
                      </a:r>
                    </a:p>
                  </a:txBody>
                  <a:tcPr/>
                </a:tc>
                <a:tc>
                  <a:txBody>
                    <a:bodyPr/>
                    <a:lstStyle/>
                    <a:p>
                      <a:pPr marL="0" indent="0" eaLnBrk="0" hangingPunct="0">
                        <a:lnSpc>
                          <a:spcPts val="1800"/>
                        </a:lnSpc>
                        <a:buFont typeface="Arial" panose="020B0604020202020204" pitchFamily="34" charset="0"/>
                        <a:buNone/>
                      </a:pPr>
                      <a:r>
                        <a:rPr lang="en-US" sz="1200" b="0" dirty="0"/>
                        <a:t>Ensures that all districts have at least one assignment.</a:t>
                      </a:r>
                    </a:p>
                  </a:txBody>
                  <a:tcPr/>
                </a:tc>
                <a:extLst>
                  <a:ext uri="{0D108BD9-81ED-4DB2-BD59-A6C34878D82A}">
                    <a16:rowId xmlns:a16="http://schemas.microsoft.com/office/drawing/2014/main" val="25086871"/>
                  </a:ext>
                </a:extLst>
              </a:tr>
              <a:tr h="313181">
                <a:tc>
                  <a:txBody>
                    <a:bodyPr/>
                    <a:lstStyle/>
                    <a:p>
                      <a:r>
                        <a:rPr lang="en-US" sz="1200" dirty="0"/>
                        <a:t>Maximum Deviation Check</a:t>
                      </a:r>
                    </a:p>
                  </a:txBody>
                  <a:tcPr/>
                </a:tc>
                <a:tc>
                  <a:txBody>
                    <a:bodyPr/>
                    <a:lstStyle/>
                    <a:p>
                      <a:pPr marL="0" indent="0" eaLnBrk="0" hangingPunct="0">
                        <a:lnSpc>
                          <a:spcPts val="1800"/>
                        </a:lnSpc>
                        <a:buFont typeface="Arial" panose="020B0604020202020204" pitchFamily="34" charset="0"/>
                        <a:buNone/>
                      </a:pPr>
                      <a:r>
                        <a:rPr lang="en-US" sz="1200" b="0" dirty="0"/>
                        <a:t>Verifies that each district deviation does not exceed the maximum deviation.</a:t>
                      </a:r>
                    </a:p>
                  </a:txBody>
                  <a:tcPr/>
                </a:tc>
                <a:extLst>
                  <a:ext uri="{0D108BD9-81ED-4DB2-BD59-A6C34878D82A}">
                    <a16:rowId xmlns:a16="http://schemas.microsoft.com/office/drawing/2014/main" val="1630869793"/>
                  </a:ext>
                </a:extLst>
              </a:tr>
              <a:tr h="313181">
                <a:tc>
                  <a:txBody>
                    <a:bodyPr/>
                    <a:lstStyle/>
                    <a:p>
                      <a:r>
                        <a:rPr lang="en-US" sz="1200" dirty="0"/>
                        <a:t>Null Assignment Check</a:t>
                      </a:r>
                    </a:p>
                  </a:txBody>
                  <a:tcPr/>
                </a:tc>
                <a:tc>
                  <a:txBody>
                    <a:bodyPr/>
                    <a:lstStyle/>
                    <a:p>
                      <a:pPr marL="0" indent="0" eaLnBrk="0" hangingPunct="0">
                        <a:lnSpc>
                          <a:spcPts val="1800"/>
                        </a:lnSpc>
                        <a:buFont typeface="Arial" panose="020B0604020202020204" pitchFamily="34" charset="0"/>
                        <a:buNone/>
                      </a:pPr>
                      <a:r>
                        <a:rPr lang="en-US" sz="1200" b="0" dirty="0"/>
                        <a:t>Ensures that there are no unassigned geographies in your district plan.</a:t>
                      </a:r>
                    </a:p>
                  </a:txBody>
                  <a:tcPr/>
                </a:tc>
                <a:extLst>
                  <a:ext uri="{0D108BD9-81ED-4DB2-BD59-A6C34878D82A}">
                    <a16:rowId xmlns:a16="http://schemas.microsoft.com/office/drawing/2014/main" val="3382694797"/>
                  </a:ext>
                </a:extLst>
              </a:tr>
              <a:tr h="372640">
                <a:tc>
                  <a:txBody>
                    <a:bodyPr/>
                    <a:lstStyle/>
                    <a:p>
                      <a:r>
                        <a:rPr lang="en-US" sz="1200" dirty="0"/>
                        <a:t>Connectivity Check</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t>Ensures that all parts of a district are connected with the rest of the district.</a:t>
                      </a:r>
                    </a:p>
                  </a:txBody>
                  <a:tcPr/>
                </a:tc>
                <a:extLst>
                  <a:ext uri="{0D108BD9-81ED-4DB2-BD59-A6C34878D82A}">
                    <a16:rowId xmlns:a16="http://schemas.microsoft.com/office/drawing/2014/main" val="1508202837"/>
                  </a:ext>
                </a:extLst>
              </a:tr>
            </a:tbl>
          </a:graphicData>
        </a:graphic>
      </p:graphicFrame>
      <p:pic>
        <p:nvPicPr>
          <p:cNvPr id="11" name="Picture 10">
            <a:extLst>
              <a:ext uri="{FF2B5EF4-FFF2-40B4-BE49-F238E27FC236}">
                <a16:creationId xmlns:a16="http://schemas.microsoft.com/office/drawing/2014/main" id="{F34D142F-D171-45FB-908C-27FB87D2DABC}"/>
              </a:ext>
            </a:extLst>
          </p:cNvPr>
          <p:cNvPicPr>
            <a:picLocks noChangeAspect="1"/>
          </p:cNvPicPr>
          <p:nvPr/>
        </p:nvPicPr>
        <p:blipFill>
          <a:blip r:embed="rId4"/>
          <a:stretch>
            <a:fillRect/>
          </a:stretch>
        </p:blipFill>
        <p:spPr>
          <a:xfrm>
            <a:off x="6463621" y="232445"/>
            <a:ext cx="1000126" cy="1596354"/>
          </a:xfrm>
          <a:prstGeom prst="rect">
            <a:avLst/>
          </a:prstGeom>
        </p:spPr>
      </p:pic>
      <p:pic>
        <p:nvPicPr>
          <p:cNvPr id="12" name="Picture 11">
            <a:extLst>
              <a:ext uri="{FF2B5EF4-FFF2-40B4-BE49-F238E27FC236}">
                <a16:creationId xmlns:a16="http://schemas.microsoft.com/office/drawing/2014/main" id="{FBD1B893-4196-43CB-9614-C78AFF40D693}"/>
              </a:ext>
            </a:extLst>
          </p:cNvPr>
          <p:cNvPicPr>
            <a:picLocks noChangeAspect="1"/>
          </p:cNvPicPr>
          <p:nvPr/>
        </p:nvPicPr>
        <p:blipFill>
          <a:blip r:embed="rId5"/>
          <a:stretch>
            <a:fillRect/>
          </a:stretch>
        </p:blipFill>
        <p:spPr>
          <a:xfrm>
            <a:off x="7564668" y="1798145"/>
            <a:ext cx="3950803" cy="3261709"/>
          </a:xfrm>
          <a:prstGeom prst="rect">
            <a:avLst/>
          </a:prstGeom>
        </p:spPr>
      </p:pic>
    </p:spTree>
    <p:extLst>
      <p:ext uri="{BB962C8B-B14F-4D97-AF65-F5344CB8AC3E}">
        <p14:creationId xmlns:p14="http://schemas.microsoft.com/office/powerpoint/2010/main" val="682715381"/>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Maximum Deviation Error</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9375112"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175895" lvl="1" indent="-175895" fontAlgn="ctr">
              <a:spcBef>
                <a:spcPts val="300"/>
              </a:spcBef>
              <a:buClr>
                <a:srgbClr val="00B9F2">
                  <a:lumMod val="60000"/>
                  <a:lumOff val="40000"/>
                </a:srgbClr>
              </a:buClr>
              <a:buFont typeface="Arial"/>
              <a:buChar char="•"/>
              <a:tabLst>
                <a:tab pos="914400" algn="l"/>
              </a:tabLst>
            </a:pPr>
            <a:r>
              <a:rPr lang="en-US" sz="2000" b="0" dirty="0">
                <a:solidFill>
                  <a:prstClr val="white"/>
                </a:solidFill>
              </a:rPr>
              <a:t>If your plan fails the maximum deviation check, you can:</a:t>
            </a:r>
          </a:p>
          <a:p>
            <a:pPr marL="514223" lvl="2" indent="-175895" fontAlgn="ctr">
              <a:spcBef>
                <a:spcPts val="300"/>
              </a:spcBef>
              <a:buClr>
                <a:srgbClr val="00B9F2">
                  <a:lumMod val="60000"/>
                  <a:lumOff val="40000"/>
                </a:srgbClr>
              </a:buClr>
              <a:buFont typeface="Arial"/>
              <a:buChar char="•"/>
              <a:tabLst>
                <a:tab pos="914400" algn="l"/>
              </a:tabLst>
            </a:pPr>
            <a:r>
              <a:rPr lang="en-US" sz="1800" b="0" dirty="0">
                <a:solidFill>
                  <a:prstClr val="white"/>
                </a:solidFill>
              </a:rPr>
              <a:t>Increase the maximum deviation by clicking details (not recommended), or </a:t>
            </a:r>
          </a:p>
          <a:p>
            <a:pPr marL="514223" lvl="2" indent="-175895" fontAlgn="ctr">
              <a:spcBef>
                <a:spcPts val="300"/>
              </a:spcBef>
              <a:buClr>
                <a:srgbClr val="00B9F2">
                  <a:lumMod val="60000"/>
                  <a:lumOff val="40000"/>
                </a:srgbClr>
              </a:buClr>
              <a:buFont typeface="Arial"/>
              <a:buChar char="•"/>
              <a:tabLst>
                <a:tab pos="914400" algn="l"/>
              </a:tabLst>
            </a:pPr>
            <a:r>
              <a:rPr lang="en-US" sz="1800" b="0" dirty="0">
                <a:solidFill>
                  <a:prstClr val="white"/>
                </a:solidFill>
              </a:rPr>
              <a:t>Return to the plan and rebalancing the districts</a:t>
            </a:r>
          </a:p>
          <a:p>
            <a:pPr marL="175895" lvl="1" indent="-175895" fontAlgn="ctr">
              <a:spcBef>
                <a:spcPts val="300"/>
              </a:spcBef>
              <a:buClr>
                <a:srgbClr val="00B9F2">
                  <a:lumMod val="60000"/>
                  <a:lumOff val="40000"/>
                </a:srgbClr>
              </a:buClr>
              <a:buFont typeface="Arial"/>
              <a:buChar char="•"/>
              <a:tabLst>
                <a:tab pos="914400" algn="l"/>
              </a:tabLst>
            </a:pPr>
            <a:endParaRPr lang="en-US" sz="2000" b="0" dirty="0">
              <a:solidFill>
                <a:prstClr val="white"/>
              </a:solidFill>
            </a:endParaRPr>
          </a:p>
          <a:p>
            <a:pPr marL="514223" lvl="2" indent="-175895" fontAlgn="ctr">
              <a:spcBef>
                <a:spcPts val="300"/>
              </a:spcBef>
              <a:buClr>
                <a:srgbClr val="00B9F2">
                  <a:lumMod val="60000"/>
                  <a:lumOff val="40000"/>
                </a:srgbClr>
              </a:buClr>
              <a:buFont typeface="Arial"/>
              <a:buChar char="•"/>
              <a:tabLst>
                <a:tab pos="1371600" algn="l"/>
              </a:tabLst>
            </a:pPr>
            <a:endParaRPr lang="en-US" sz="1800" b="0" dirty="0">
              <a:solidFill>
                <a:prstClr val="white"/>
              </a:solidFill>
            </a:endParaRPr>
          </a:p>
          <a:p>
            <a:pPr marL="0" indent="0">
              <a:buNone/>
            </a:pPr>
            <a:endParaRPr lang="en-US" b="0" dirty="0"/>
          </a:p>
        </p:txBody>
      </p:sp>
      <p:pic>
        <p:nvPicPr>
          <p:cNvPr id="8" name="Picture 7">
            <a:extLst>
              <a:ext uri="{FF2B5EF4-FFF2-40B4-BE49-F238E27FC236}">
                <a16:creationId xmlns:a16="http://schemas.microsoft.com/office/drawing/2014/main" id="{0767AB32-9986-493B-9BDE-C832CD7D01EC}"/>
              </a:ext>
            </a:extLst>
          </p:cNvPr>
          <p:cNvPicPr>
            <a:picLocks noChangeAspect="1"/>
          </p:cNvPicPr>
          <p:nvPr/>
        </p:nvPicPr>
        <p:blipFill>
          <a:blip r:embed="rId4"/>
          <a:stretch>
            <a:fillRect/>
          </a:stretch>
        </p:blipFill>
        <p:spPr>
          <a:xfrm>
            <a:off x="6008751" y="1895713"/>
            <a:ext cx="5842588" cy="3008722"/>
          </a:xfrm>
          <a:prstGeom prst="rect">
            <a:avLst/>
          </a:prstGeom>
        </p:spPr>
      </p:pic>
    </p:spTree>
    <p:extLst>
      <p:ext uri="{BB962C8B-B14F-4D97-AF65-F5344CB8AC3E}">
        <p14:creationId xmlns:p14="http://schemas.microsoft.com/office/powerpoint/2010/main" val="2413777021"/>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Null Assignment Error</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r>
              <a:rPr lang="en-US" sz="2000" b="0" dirty="0">
                <a:solidFill>
                  <a:srgbClr val="007AC2">
                    <a:lumMod val="60000"/>
                    <a:lumOff val="40000"/>
                  </a:srgbClr>
                </a:solidFill>
              </a:rPr>
              <a:t>If your plan fails the null assignment check, you can to zoom to the area(s) that are unassigned</a:t>
            </a: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175895" lvl="1" indent="-175895" fontAlgn="ctr">
              <a:spcBef>
                <a:spcPts val="300"/>
              </a:spcBef>
              <a:buClr>
                <a:srgbClr val="00B9F2">
                  <a:lumMod val="60000"/>
                  <a:lumOff val="40000"/>
                </a:srgbClr>
              </a:buClr>
              <a:buFont typeface="Arial"/>
              <a:buChar char="•"/>
              <a:tabLst>
                <a:tab pos="914400" algn="l"/>
              </a:tabLst>
            </a:pPr>
            <a:endParaRPr lang="en-US" sz="2000" b="0" dirty="0">
              <a:solidFill>
                <a:prstClr val="white"/>
              </a:solidFill>
            </a:endParaRPr>
          </a:p>
          <a:p>
            <a:pPr marL="514223" lvl="2" indent="-175895" fontAlgn="ctr">
              <a:spcBef>
                <a:spcPts val="300"/>
              </a:spcBef>
              <a:buClr>
                <a:srgbClr val="00B9F2">
                  <a:lumMod val="60000"/>
                  <a:lumOff val="40000"/>
                </a:srgbClr>
              </a:buClr>
              <a:buFont typeface="Arial"/>
              <a:buChar char="•"/>
              <a:tabLst>
                <a:tab pos="1371600" algn="l"/>
              </a:tabLst>
            </a:pPr>
            <a:endParaRPr lang="en-US" sz="1800" b="0" dirty="0">
              <a:solidFill>
                <a:prstClr val="white"/>
              </a:solidFill>
            </a:endParaRPr>
          </a:p>
          <a:p>
            <a:pPr marL="0" indent="0">
              <a:buNone/>
            </a:pPr>
            <a:endParaRPr lang="en-US" b="0" dirty="0"/>
          </a:p>
        </p:txBody>
      </p:sp>
      <p:pic>
        <p:nvPicPr>
          <p:cNvPr id="11" name="Picture 10" descr="Map&#10;&#10;Description automatically generated">
            <a:extLst>
              <a:ext uri="{FF2B5EF4-FFF2-40B4-BE49-F238E27FC236}">
                <a16:creationId xmlns:a16="http://schemas.microsoft.com/office/drawing/2014/main" id="{A61DB2A4-DAB2-4841-A70F-2DF409E9D64E}"/>
              </a:ext>
            </a:extLst>
          </p:cNvPr>
          <p:cNvPicPr>
            <a:picLocks noChangeAspect="1"/>
          </p:cNvPicPr>
          <p:nvPr/>
        </p:nvPicPr>
        <p:blipFill>
          <a:blip r:embed="rId4"/>
          <a:stretch>
            <a:fillRect/>
          </a:stretch>
        </p:blipFill>
        <p:spPr>
          <a:xfrm>
            <a:off x="1870996" y="2007223"/>
            <a:ext cx="8456103" cy="3989727"/>
          </a:xfrm>
          <a:prstGeom prst="rect">
            <a:avLst/>
          </a:prstGeom>
        </p:spPr>
      </p:pic>
    </p:spTree>
    <p:extLst>
      <p:ext uri="{BB962C8B-B14F-4D97-AF65-F5344CB8AC3E}">
        <p14:creationId xmlns:p14="http://schemas.microsoft.com/office/powerpoint/2010/main" val="3944605874"/>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Connectivity Error</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923330"/>
          </a:xfrm>
        </p:spPr>
        <p:txBody>
          <a:bodyPr/>
          <a:lstStyle/>
          <a:p>
            <a:pPr lvl="0">
              <a:buClr>
                <a:srgbClr val="00B9F2">
                  <a:lumMod val="60000"/>
                  <a:lumOff val="40000"/>
                </a:srgbClr>
              </a:buClr>
            </a:pPr>
            <a:r>
              <a:rPr lang="en-US" sz="2000" b="0" dirty="0">
                <a:solidFill>
                  <a:srgbClr val="007AC2">
                    <a:lumMod val="60000"/>
                    <a:lumOff val="40000"/>
                  </a:srgbClr>
                </a:solidFill>
              </a:rPr>
              <a:t>If your plan fails the connectivity check, you must reassign the disconnected geography to the rest of the district. This doesn’t apply to geographies (such as islands) that are disconnected from the rest of the district.</a:t>
            </a: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175895" lvl="1" indent="-175895" fontAlgn="ctr">
              <a:spcBef>
                <a:spcPts val="300"/>
              </a:spcBef>
              <a:buClr>
                <a:srgbClr val="00B9F2">
                  <a:lumMod val="60000"/>
                  <a:lumOff val="40000"/>
                </a:srgbClr>
              </a:buClr>
              <a:buFont typeface="Arial"/>
              <a:buChar char="•"/>
              <a:tabLst>
                <a:tab pos="914400" algn="l"/>
              </a:tabLst>
            </a:pPr>
            <a:endParaRPr lang="en-US" sz="2000" b="0" dirty="0">
              <a:solidFill>
                <a:prstClr val="white"/>
              </a:solidFill>
            </a:endParaRPr>
          </a:p>
          <a:p>
            <a:pPr marL="514223" lvl="2" indent="-175895" fontAlgn="ctr">
              <a:spcBef>
                <a:spcPts val="300"/>
              </a:spcBef>
              <a:buClr>
                <a:srgbClr val="00B9F2">
                  <a:lumMod val="60000"/>
                  <a:lumOff val="40000"/>
                </a:srgbClr>
              </a:buClr>
              <a:buFont typeface="Arial"/>
              <a:buChar char="•"/>
              <a:tabLst>
                <a:tab pos="1371600" algn="l"/>
              </a:tabLst>
            </a:pPr>
            <a:endParaRPr lang="en-US" sz="1800" b="0" dirty="0">
              <a:solidFill>
                <a:prstClr val="white"/>
              </a:solidFill>
            </a:endParaRPr>
          </a:p>
          <a:p>
            <a:pPr marL="0" indent="0">
              <a:buNone/>
            </a:pPr>
            <a:endParaRPr lang="en-US" b="0" dirty="0"/>
          </a:p>
        </p:txBody>
      </p:sp>
      <p:pic>
        <p:nvPicPr>
          <p:cNvPr id="12" name="Picture 11">
            <a:extLst>
              <a:ext uri="{FF2B5EF4-FFF2-40B4-BE49-F238E27FC236}">
                <a16:creationId xmlns:a16="http://schemas.microsoft.com/office/drawing/2014/main" id="{C613B8C0-8748-44D7-8893-528138798184}"/>
              </a:ext>
            </a:extLst>
          </p:cNvPr>
          <p:cNvPicPr>
            <a:picLocks noChangeAspect="1"/>
          </p:cNvPicPr>
          <p:nvPr/>
        </p:nvPicPr>
        <p:blipFill>
          <a:blip r:embed="rId4"/>
          <a:stretch>
            <a:fillRect/>
          </a:stretch>
        </p:blipFill>
        <p:spPr>
          <a:xfrm>
            <a:off x="2002049" y="2310403"/>
            <a:ext cx="8193998" cy="3866062"/>
          </a:xfrm>
          <a:prstGeom prst="rect">
            <a:avLst/>
          </a:prstGeom>
        </p:spPr>
      </p:pic>
    </p:spTree>
    <p:extLst>
      <p:ext uri="{BB962C8B-B14F-4D97-AF65-F5344CB8AC3E}">
        <p14:creationId xmlns:p14="http://schemas.microsoft.com/office/powerpoint/2010/main" val="416315926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82193" y="-113016"/>
            <a:ext cx="12274193" cy="6972431"/>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What is Esri Redistricting?</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r>
              <a:rPr lang="en-US" sz="2000" b="0" dirty="0">
                <a:solidFill>
                  <a:srgbClr val="007AC2">
                    <a:lumMod val="60000"/>
                    <a:lumOff val="40000"/>
                  </a:srgbClr>
                </a:solidFill>
              </a:rPr>
              <a:t>Increased collaboration between government and citizens</a:t>
            </a:r>
          </a:p>
        </p:txBody>
      </p:sp>
      <p:sp>
        <p:nvSpPr>
          <p:cNvPr id="3" name="Content Placeholder 2">
            <a:extLst>
              <a:ext uri="{FF2B5EF4-FFF2-40B4-BE49-F238E27FC236}">
                <a16:creationId xmlns:a16="http://schemas.microsoft.com/office/drawing/2014/main" id="{B35EE09F-C2C5-1E4B-93BD-CB49E3254A35}"/>
              </a:ext>
            </a:extLst>
          </p:cNvPr>
          <p:cNvSpPr>
            <a:spLocks noGrp="1"/>
          </p:cNvSpPr>
          <p:nvPr>
            <p:ph sz="quarter" idx="12"/>
          </p:nvPr>
        </p:nvSpPr>
        <p:spPr>
          <a:xfrm>
            <a:off x="914400" y="2011680"/>
            <a:ext cx="6241143" cy="3427413"/>
          </a:xfrm>
        </p:spPr>
        <p:txBody>
          <a:bodyPr/>
          <a:lstStyle/>
          <a:p>
            <a:pPr>
              <a:buClr>
                <a:srgbClr val="00B9F2">
                  <a:lumMod val="60000"/>
                  <a:lumOff val="40000"/>
                </a:srgbClr>
              </a:buClr>
            </a:pPr>
            <a:r>
              <a:rPr lang="en-US" b="0" dirty="0">
                <a:solidFill>
                  <a:prstClr val="white"/>
                </a:solidFill>
              </a:rPr>
              <a:t>Browser-based software for web GIS</a:t>
            </a:r>
          </a:p>
          <a:p>
            <a:pPr>
              <a:buClr>
                <a:srgbClr val="00B9F2">
                  <a:lumMod val="60000"/>
                  <a:lumOff val="40000"/>
                </a:srgbClr>
              </a:buClr>
            </a:pPr>
            <a:r>
              <a:rPr lang="en-US" b="0" dirty="0">
                <a:solidFill>
                  <a:prstClr val="white"/>
                </a:solidFill>
              </a:rPr>
              <a:t>Facilitates collaboration, sharing and community building</a:t>
            </a:r>
          </a:p>
          <a:p>
            <a:pPr>
              <a:buClr>
                <a:srgbClr val="00B9F2">
                  <a:lumMod val="60000"/>
                  <a:lumOff val="40000"/>
                </a:srgbClr>
              </a:buClr>
            </a:pPr>
            <a:r>
              <a:rPr lang="en-US" b="0" dirty="0">
                <a:solidFill>
                  <a:prstClr val="white"/>
                </a:solidFill>
              </a:rPr>
              <a:t>Intuitive interface</a:t>
            </a:r>
          </a:p>
          <a:p>
            <a:pPr>
              <a:buClr>
                <a:srgbClr val="00B9F2">
                  <a:lumMod val="60000"/>
                  <a:lumOff val="40000"/>
                </a:srgbClr>
              </a:buClr>
            </a:pPr>
            <a:r>
              <a:rPr lang="en-US" b="0" dirty="0">
                <a:solidFill>
                  <a:prstClr val="white"/>
                </a:solidFill>
              </a:rPr>
              <a:t>No GIS experience required</a:t>
            </a:r>
          </a:p>
          <a:p>
            <a:pPr>
              <a:buClr>
                <a:srgbClr val="00B9F2">
                  <a:lumMod val="60000"/>
                  <a:lumOff val="40000"/>
                </a:srgbClr>
              </a:buClr>
            </a:pPr>
            <a:r>
              <a:rPr lang="en-US" b="0" dirty="0">
                <a:solidFill>
                  <a:prstClr val="white"/>
                </a:solidFill>
              </a:rPr>
              <a:t>Connects legislators, professionals and the public in the redistricting process</a:t>
            </a:r>
          </a:p>
          <a:p>
            <a:pPr>
              <a:buClr>
                <a:srgbClr val="00B9F2">
                  <a:lumMod val="60000"/>
                  <a:lumOff val="40000"/>
                </a:srgbClr>
              </a:buClr>
            </a:pPr>
            <a:r>
              <a:rPr lang="en-US" b="0" dirty="0">
                <a:solidFill>
                  <a:prstClr val="white"/>
                </a:solidFill>
              </a:rPr>
              <a:t>Provides transparency </a:t>
            </a:r>
          </a:p>
          <a:p>
            <a:pPr lvl="1">
              <a:buClr>
                <a:srgbClr val="00B9F2">
                  <a:lumMod val="60000"/>
                  <a:lumOff val="40000"/>
                </a:srgbClr>
              </a:buClr>
            </a:pPr>
            <a:endParaRPr lang="en-US" sz="1600" b="0" dirty="0">
              <a:solidFill>
                <a:prstClr val="white"/>
              </a:solidFill>
            </a:endParaRPr>
          </a:p>
        </p:txBody>
      </p:sp>
      <p:grpSp>
        <p:nvGrpSpPr>
          <p:cNvPr id="8" name="Group 7">
            <a:extLst>
              <a:ext uri="{FF2B5EF4-FFF2-40B4-BE49-F238E27FC236}">
                <a16:creationId xmlns:a16="http://schemas.microsoft.com/office/drawing/2014/main" id="{BD58E071-0DCE-4748-BA8E-AF30ADCE45EF}"/>
              </a:ext>
            </a:extLst>
          </p:cNvPr>
          <p:cNvGrpSpPr/>
          <p:nvPr/>
        </p:nvGrpSpPr>
        <p:grpSpPr>
          <a:xfrm>
            <a:off x="7274294" y="1721998"/>
            <a:ext cx="5106391" cy="3349823"/>
            <a:chOff x="2277096" y="1249240"/>
            <a:chExt cx="6391233" cy="3823802"/>
          </a:xfrm>
        </p:grpSpPr>
        <p:sp>
          <p:nvSpPr>
            <p:cNvPr id="9" name="Rectangle 61">
              <a:extLst>
                <a:ext uri="{FF2B5EF4-FFF2-40B4-BE49-F238E27FC236}">
                  <a16:creationId xmlns:a16="http://schemas.microsoft.com/office/drawing/2014/main" id="{7EAAD1BF-18B3-40A4-B752-B3D28D1D5CD0}"/>
                </a:ext>
              </a:extLst>
            </p:cNvPr>
            <p:cNvSpPr/>
            <p:nvPr/>
          </p:nvSpPr>
          <p:spPr bwMode="auto">
            <a:xfrm flipH="1">
              <a:off x="4106777" y="3766878"/>
              <a:ext cx="1332687" cy="80689"/>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FABE3C">
                    <a:alpha val="0"/>
                  </a:srgbClr>
                </a:gs>
                <a:gs pos="0">
                  <a:srgbClr val="FABE3C"/>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457086"/>
              <a:endParaRPr lang="en-US" sz="1200">
                <a:solidFill>
                  <a:prstClr val="white"/>
                </a:solidFill>
                <a:latin typeface="AvenirNext LT Pro Medium" panose="020B0603020202020204" pitchFamily="34" charset="0"/>
                <a:ea typeface="ＭＳ Ｐゴシック"/>
              </a:endParaRPr>
            </a:p>
          </p:txBody>
        </p:sp>
        <p:sp>
          <p:nvSpPr>
            <p:cNvPr id="11" name="Rectangle 61">
              <a:extLst>
                <a:ext uri="{FF2B5EF4-FFF2-40B4-BE49-F238E27FC236}">
                  <a16:creationId xmlns:a16="http://schemas.microsoft.com/office/drawing/2014/main" id="{287C1BEE-D84D-4EEB-AD90-73990810D98A}"/>
                </a:ext>
              </a:extLst>
            </p:cNvPr>
            <p:cNvSpPr/>
            <p:nvPr/>
          </p:nvSpPr>
          <p:spPr bwMode="auto">
            <a:xfrm rot="1596689" flipH="1" flipV="1">
              <a:off x="3023732" y="3004161"/>
              <a:ext cx="2438432" cy="73695"/>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918CFF">
                    <a:alpha val="0"/>
                  </a:srgbClr>
                </a:gs>
                <a:gs pos="0">
                  <a:srgbClr val="918CFF"/>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457086"/>
              <a:endParaRPr lang="en-US" sz="1200">
                <a:solidFill>
                  <a:prstClr val="white"/>
                </a:solidFill>
                <a:latin typeface="AvenirNext LT Pro Medium" panose="020B0603020202020204" pitchFamily="34" charset="0"/>
                <a:ea typeface="ＭＳ Ｐゴシック"/>
              </a:endParaRPr>
            </a:p>
          </p:txBody>
        </p:sp>
        <p:sp>
          <p:nvSpPr>
            <p:cNvPr id="12" name="Rectangle 61">
              <a:extLst>
                <a:ext uri="{FF2B5EF4-FFF2-40B4-BE49-F238E27FC236}">
                  <a16:creationId xmlns:a16="http://schemas.microsoft.com/office/drawing/2014/main" id="{0710AC42-B75A-410B-994C-F9F64D818D35}"/>
                </a:ext>
              </a:extLst>
            </p:cNvPr>
            <p:cNvSpPr/>
            <p:nvPr/>
          </p:nvSpPr>
          <p:spPr bwMode="auto">
            <a:xfrm rot="2349460" flipH="1" flipV="1">
              <a:off x="4567116" y="2831100"/>
              <a:ext cx="1014576" cy="75096"/>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918CFF">
                    <a:alpha val="0"/>
                  </a:srgbClr>
                </a:gs>
                <a:gs pos="0">
                  <a:srgbClr val="918CFF"/>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457086"/>
              <a:endParaRPr lang="en-US" sz="1200">
                <a:solidFill>
                  <a:prstClr val="white"/>
                </a:solidFill>
                <a:latin typeface="AvenirNext LT Pro Medium" panose="020B0603020202020204" pitchFamily="34" charset="0"/>
                <a:ea typeface="ＭＳ Ｐゴシック"/>
              </a:endParaRPr>
            </a:p>
          </p:txBody>
        </p:sp>
        <p:sp>
          <p:nvSpPr>
            <p:cNvPr id="13" name="Rectangle 61">
              <a:extLst>
                <a:ext uri="{FF2B5EF4-FFF2-40B4-BE49-F238E27FC236}">
                  <a16:creationId xmlns:a16="http://schemas.microsoft.com/office/drawing/2014/main" id="{9D222C3F-25A6-4594-8EC4-580B24A50100}"/>
                </a:ext>
              </a:extLst>
            </p:cNvPr>
            <p:cNvSpPr/>
            <p:nvPr/>
          </p:nvSpPr>
          <p:spPr bwMode="auto">
            <a:xfrm rot="7983152" flipH="1" flipV="1">
              <a:off x="6138054" y="2804256"/>
              <a:ext cx="926585" cy="76820"/>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918CFF">
                    <a:alpha val="0"/>
                  </a:srgbClr>
                </a:gs>
                <a:gs pos="0">
                  <a:srgbClr val="918CFF"/>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457086"/>
              <a:endParaRPr lang="en-US" sz="1200">
                <a:solidFill>
                  <a:prstClr val="white"/>
                </a:solidFill>
                <a:latin typeface="AvenirNext LT Pro Medium" panose="020B0603020202020204" pitchFamily="34" charset="0"/>
                <a:ea typeface="ＭＳ Ｐゴシック"/>
              </a:endParaRPr>
            </a:p>
          </p:txBody>
        </p:sp>
        <p:sp>
          <p:nvSpPr>
            <p:cNvPr id="14" name="Freeform 61">
              <a:extLst>
                <a:ext uri="{FF2B5EF4-FFF2-40B4-BE49-F238E27FC236}">
                  <a16:creationId xmlns:a16="http://schemas.microsoft.com/office/drawing/2014/main" id="{A9F74EED-551D-4D31-816C-7640FDCA7881}"/>
                </a:ext>
              </a:extLst>
            </p:cNvPr>
            <p:cNvSpPr>
              <a:spLocks/>
            </p:cNvSpPr>
            <p:nvPr/>
          </p:nvSpPr>
          <p:spPr bwMode="auto">
            <a:xfrm>
              <a:off x="2583242" y="1901991"/>
              <a:ext cx="889225" cy="806359"/>
            </a:xfrm>
            <a:custGeom>
              <a:avLst/>
              <a:gdLst>
                <a:gd name="T0" fmla="*/ 2650 w 2788"/>
                <a:gd name="T1" fmla="*/ 13 h 2532"/>
                <a:gd name="T2" fmla="*/ 2759 w 2788"/>
                <a:gd name="T3" fmla="*/ 105 h 2532"/>
                <a:gd name="T4" fmla="*/ 2788 w 2788"/>
                <a:gd name="T5" fmla="*/ 1430 h 2532"/>
                <a:gd name="T6" fmla="*/ 2739 w 2788"/>
                <a:gd name="T7" fmla="*/ 1567 h 2532"/>
                <a:gd name="T8" fmla="*/ 2614 w 2788"/>
                <a:gd name="T9" fmla="*/ 1640 h 2532"/>
                <a:gd name="T10" fmla="*/ 1909 w 2788"/>
                <a:gd name="T11" fmla="*/ 1686 h 2532"/>
                <a:gd name="T12" fmla="*/ 1876 w 2788"/>
                <a:gd name="T13" fmla="*/ 1808 h 2532"/>
                <a:gd name="T14" fmla="*/ 1822 w 2788"/>
                <a:gd name="T15" fmla="*/ 2409 h 2532"/>
                <a:gd name="T16" fmla="*/ 1756 w 2788"/>
                <a:gd name="T17" fmla="*/ 2505 h 2532"/>
                <a:gd name="T18" fmla="*/ 1587 w 2788"/>
                <a:gd name="T19" fmla="*/ 2532 h 2532"/>
                <a:gd name="T20" fmla="*/ 1500 w 2788"/>
                <a:gd name="T21" fmla="*/ 2526 h 2532"/>
                <a:gd name="T22" fmla="*/ 1343 w 2788"/>
                <a:gd name="T23" fmla="*/ 2530 h 2532"/>
                <a:gd name="T24" fmla="*/ 1244 w 2788"/>
                <a:gd name="T25" fmla="*/ 2463 h 2532"/>
                <a:gd name="T26" fmla="*/ 1210 w 2788"/>
                <a:gd name="T27" fmla="*/ 2060 h 2532"/>
                <a:gd name="T28" fmla="*/ 1111 w 2788"/>
                <a:gd name="T29" fmla="*/ 2095 h 2532"/>
                <a:gd name="T30" fmla="*/ 964 w 2788"/>
                <a:gd name="T31" fmla="*/ 2081 h 2532"/>
                <a:gd name="T32" fmla="*/ 817 w 2788"/>
                <a:gd name="T33" fmla="*/ 2095 h 2532"/>
                <a:gd name="T34" fmla="*/ 704 w 2788"/>
                <a:gd name="T35" fmla="*/ 2047 h 2532"/>
                <a:gd name="T36" fmla="*/ 673 w 2788"/>
                <a:gd name="T37" fmla="*/ 2250 h 2532"/>
                <a:gd name="T38" fmla="*/ 575 w 2788"/>
                <a:gd name="T39" fmla="*/ 2315 h 2532"/>
                <a:gd name="T40" fmla="*/ 417 w 2788"/>
                <a:gd name="T41" fmla="*/ 2312 h 2532"/>
                <a:gd name="T42" fmla="*/ 330 w 2788"/>
                <a:gd name="T43" fmla="*/ 2319 h 2532"/>
                <a:gd name="T44" fmla="*/ 162 w 2788"/>
                <a:gd name="T45" fmla="*/ 2291 h 2532"/>
                <a:gd name="T46" fmla="*/ 97 w 2788"/>
                <a:gd name="T47" fmla="*/ 2193 h 2532"/>
                <a:gd name="T48" fmla="*/ 42 w 2788"/>
                <a:gd name="T49" fmla="*/ 1594 h 2532"/>
                <a:gd name="T50" fmla="*/ 8 w 2788"/>
                <a:gd name="T51" fmla="*/ 1458 h 2532"/>
                <a:gd name="T52" fmla="*/ 0 w 2788"/>
                <a:gd name="T53" fmla="*/ 1260 h 2532"/>
                <a:gd name="T54" fmla="*/ 10 w 2788"/>
                <a:gd name="T55" fmla="*/ 1050 h 2532"/>
                <a:gd name="T56" fmla="*/ 65 w 2788"/>
                <a:gd name="T57" fmla="*/ 927 h 2532"/>
                <a:gd name="T58" fmla="*/ 139 w 2788"/>
                <a:gd name="T59" fmla="*/ 840 h 2532"/>
                <a:gd name="T60" fmla="*/ 144 w 2788"/>
                <a:gd name="T61" fmla="*/ 689 h 2532"/>
                <a:gd name="T62" fmla="*/ 241 w 2788"/>
                <a:gd name="T63" fmla="*/ 557 h 2532"/>
                <a:gd name="T64" fmla="*/ 399 w 2788"/>
                <a:gd name="T65" fmla="*/ 505 h 2532"/>
                <a:gd name="T66" fmla="*/ 556 w 2788"/>
                <a:gd name="T67" fmla="*/ 556 h 2532"/>
                <a:gd name="T68" fmla="*/ 652 w 2788"/>
                <a:gd name="T69" fmla="*/ 684 h 2532"/>
                <a:gd name="T70" fmla="*/ 700 w 2788"/>
                <a:gd name="T71" fmla="*/ 584 h 2532"/>
                <a:gd name="T72" fmla="*/ 728 w 2788"/>
                <a:gd name="T73" fmla="*/ 428 h 2532"/>
                <a:gd name="T74" fmla="*/ 843 w 2788"/>
                <a:gd name="T75" fmla="*/ 312 h 2532"/>
                <a:gd name="T76" fmla="*/ 1010 w 2788"/>
                <a:gd name="T77" fmla="*/ 285 h 2532"/>
                <a:gd name="T78" fmla="*/ 1156 w 2788"/>
                <a:gd name="T79" fmla="*/ 362 h 2532"/>
                <a:gd name="T80" fmla="*/ 1231 w 2788"/>
                <a:gd name="T81" fmla="*/ 508 h 2532"/>
                <a:gd name="T82" fmla="*/ 1216 w 2788"/>
                <a:gd name="T83" fmla="*/ 649 h 2532"/>
                <a:gd name="T84" fmla="*/ 1317 w 2788"/>
                <a:gd name="T85" fmla="*/ 730 h 2532"/>
                <a:gd name="T86" fmla="*/ 1407 w 2788"/>
                <a:gd name="T87" fmla="*/ 746 h 2532"/>
                <a:gd name="T88" fmla="*/ 1563 w 2788"/>
                <a:gd name="T89" fmla="*/ 722 h 2532"/>
                <a:gd name="T90" fmla="*/ 1700 w 2788"/>
                <a:gd name="T91" fmla="*/ 786 h 2532"/>
                <a:gd name="T92" fmla="*/ 1729 w 2788"/>
                <a:gd name="T93" fmla="*/ 105 h 2532"/>
                <a:gd name="T94" fmla="*/ 1838 w 2788"/>
                <a:gd name="T95" fmla="*/ 13 h 2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88" h="2532">
                  <a:moveTo>
                    <a:pt x="1913" y="0"/>
                  </a:moveTo>
                  <a:lnTo>
                    <a:pt x="2575" y="0"/>
                  </a:lnTo>
                  <a:lnTo>
                    <a:pt x="2614" y="3"/>
                  </a:lnTo>
                  <a:lnTo>
                    <a:pt x="2650" y="13"/>
                  </a:lnTo>
                  <a:lnTo>
                    <a:pt x="2683" y="29"/>
                  </a:lnTo>
                  <a:lnTo>
                    <a:pt x="2712" y="50"/>
                  </a:lnTo>
                  <a:lnTo>
                    <a:pt x="2739" y="75"/>
                  </a:lnTo>
                  <a:lnTo>
                    <a:pt x="2759" y="105"/>
                  </a:lnTo>
                  <a:lnTo>
                    <a:pt x="2775" y="138"/>
                  </a:lnTo>
                  <a:lnTo>
                    <a:pt x="2784" y="174"/>
                  </a:lnTo>
                  <a:lnTo>
                    <a:pt x="2788" y="212"/>
                  </a:lnTo>
                  <a:lnTo>
                    <a:pt x="2788" y="1430"/>
                  </a:lnTo>
                  <a:lnTo>
                    <a:pt x="2784" y="1469"/>
                  </a:lnTo>
                  <a:lnTo>
                    <a:pt x="2775" y="1505"/>
                  </a:lnTo>
                  <a:lnTo>
                    <a:pt x="2759" y="1538"/>
                  </a:lnTo>
                  <a:lnTo>
                    <a:pt x="2739" y="1567"/>
                  </a:lnTo>
                  <a:lnTo>
                    <a:pt x="2712" y="1594"/>
                  </a:lnTo>
                  <a:lnTo>
                    <a:pt x="2683" y="1614"/>
                  </a:lnTo>
                  <a:lnTo>
                    <a:pt x="2650" y="1630"/>
                  </a:lnTo>
                  <a:lnTo>
                    <a:pt x="2614" y="1640"/>
                  </a:lnTo>
                  <a:lnTo>
                    <a:pt x="2575" y="1643"/>
                  </a:lnTo>
                  <a:lnTo>
                    <a:pt x="1913" y="1643"/>
                  </a:lnTo>
                  <a:lnTo>
                    <a:pt x="1911" y="1643"/>
                  </a:lnTo>
                  <a:lnTo>
                    <a:pt x="1909" y="1686"/>
                  </a:lnTo>
                  <a:lnTo>
                    <a:pt x="1904" y="1730"/>
                  </a:lnTo>
                  <a:lnTo>
                    <a:pt x="1899" y="1758"/>
                  </a:lnTo>
                  <a:lnTo>
                    <a:pt x="1890" y="1783"/>
                  </a:lnTo>
                  <a:lnTo>
                    <a:pt x="1876" y="1808"/>
                  </a:lnTo>
                  <a:lnTo>
                    <a:pt x="1860" y="1828"/>
                  </a:lnTo>
                  <a:lnTo>
                    <a:pt x="1839" y="1846"/>
                  </a:lnTo>
                  <a:lnTo>
                    <a:pt x="1826" y="2378"/>
                  </a:lnTo>
                  <a:lnTo>
                    <a:pt x="1822" y="2409"/>
                  </a:lnTo>
                  <a:lnTo>
                    <a:pt x="1812" y="2438"/>
                  </a:lnTo>
                  <a:lnTo>
                    <a:pt x="1799" y="2464"/>
                  </a:lnTo>
                  <a:lnTo>
                    <a:pt x="1780" y="2487"/>
                  </a:lnTo>
                  <a:lnTo>
                    <a:pt x="1756" y="2505"/>
                  </a:lnTo>
                  <a:lnTo>
                    <a:pt x="1729" y="2520"/>
                  </a:lnTo>
                  <a:lnTo>
                    <a:pt x="1700" y="2530"/>
                  </a:lnTo>
                  <a:lnTo>
                    <a:pt x="1668" y="2532"/>
                  </a:lnTo>
                  <a:lnTo>
                    <a:pt x="1587" y="2532"/>
                  </a:lnTo>
                  <a:lnTo>
                    <a:pt x="1564" y="2531"/>
                  </a:lnTo>
                  <a:lnTo>
                    <a:pt x="1543" y="2526"/>
                  </a:lnTo>
                  <a:lnTo>
                    <a:pt x="1521" y="2517"/>
                  </a:lnTo>
                  <a:lnTo>
                    <a:pt x="1500" y="2526"/>
                  </a:lnTo>
                  <a:lnTo>
                    <a:pt x="1479" y="2531"/>
                  </a:lnTo>
                  <a:lnTo>
                    <a:pt x="1456" y="2532"/>
                  </a:lnTo>
                  <a:lnTo>
                    <a:pt x="1375" y="2532"/>
                  </a:lnTo>
                  <a:lnTo>
                    <a:pt x="1343" y="2530"/>
                  </a:lnTo>
                  <a:lnTo>
                    <a:pt x="1313" y="2520"/>
                  </a:lnTo>
                  <a:lnTo>
                    <a:pt x="1286" y="2505"/>
                  </a:lnTo>
                  <a:lnTo>
                    <a:pt x="1263" y="2486"/>
                  </a:lnTo>
                  <a:lnTo>
                    <a:pt x="1244" y="2463"/>
                  </a:lnTo>
                  <a:lnTo>
                    <a:pt x="1230" y="2436"/>
                  </a:lnTo>
                  <a:lnTo>
                    <a:pt x="1221" y="2407"/>
                  </a:lnTo>
                  <a:lnTo>
                    <a:pt x="1217" y="2376"/>
                  </a:lnTo>
                  <a:lnTo>
                    <a:pt x="1210" y="2060"/>
                  </a:lnTo>
                  <a:lnTo>
                    <a:pt x="1188" y="2075"/>
                  </a:lnTo>
                  <a:lnTo>
                    <a:pt x="1164" y="2086"/>
                  </a:lnTo>
                  <a:lnTo>
                    <a:pt x="1138" y="2093"/>
                  </a:lnTo>
                  <a:lnTo>
                    <a:pt x="1111" y="2095"/>
                  </a:lnTo>
                  <a:lnTo>
                    <a:pt x="1030" y="2095"/>
                  </a:lnTo>
                  <a:lnTo>
                    <a:pt x="1007" y="2094"/>
                  </a:lnTo>
                  <a:lnTo>
                    <a:pt x="984" y="2089"/>
                  </a:lnTo>
                  <a:lnTo>
                    <a:pt x="964" y="2081"/>
                  </a:lnTo>
                  <a:lnTo>
                    <a:pt x="943" y="2089"/>
                  </a:lnTo>
                  <a:lnTo>
                    <a:pt x="920" y="2094"/>
                  </a:lnTo>
                  <a:lnTo>
                    <a:pt x="897" y="2095"/>
                  </a:lnTo>
                  <a:lnTo>
                    <a:pt x="817" y="2095"/>
                  </a:lnTo>
                  <a:lnTo>
                    <a:pt x="785" y="2092"/>
                  </a:lnTo>
                  <a:lnTo>
                    <a:pt x="754" y="2082"/>
                  </a:lnTo>
                  <a:lnTo>
                    <a:pt x="727" y="2068"/>
                  </a:lnTo>
                  <a:lnTo>
                    <a:pt x="704" y="2047"/>
                  </a:lnTo>
                  <a:lnTo>
                    <a:pt x="700" y="2164"/>
                  </a:lnTo>
                  <a:lnTo>
                    <a:pt x="698" y="2196"/>
                  </a:lnTo>
                  <a:lnTo>
                    <a:pt x="688" y="2224"/>
                  </a:lnTo>
                  <a:lnTo>
                    <a:pt x="673" y="2250"/>
                  </a:lnTo>
                  <a:lnTo>
                    <a:pt x="654" y="2273"/>
                  </a:lnTo>
                  <a:lnTo>
                    <a:pt x="631" y="2293"/>
                  </a:lnTo>
                  <a:lnTo>
                    <a:pt x="604" y="2306"/>
                  </a:lnTo>
                  <a:lnTo>
                    <a:pt x="575" y="2315"/>
                  </a:lnTo>
                  <a:lnTo>
                    <a:pt x="544" y="2319"/>
                  </a:lnTo>
                  <a:lnTo>
                    <a:pt x="463" y="2319"/>
                  </a:lnTo>
                  <a:lnTo>
                    <a:pt x="440" y="2317"/>
                  </a:lnTo>
                  <a:lnTo>
                    <a:pt x="417" y="2312"/>
                  </a:lnTo>
                  <a:lnTo>
                    <a:pt x="397" y="2303"/>
                  </a:lnTo>
                  <a:lnTo>
                    <a:pt x="376" y="2312"/>
                  </a:lnTo>
                  <a:lnTo>
                    <a:pt x="354" y="2317"/>
                  </a:lnTo>
                  <a:lnTo>
                    <a:pt x="330" y="2319"/>
                  </a:lnTo>
                  <a:lnTo>
                    <a:pt x="250" y="2319"/>
                  </a:lnTo>
                  <a:lnTo>
                    <a:pt x="219" y="2315"/>
                  </a:lnTo>
                  <a:lnTo>
                    <a:pt x="189" y="2306"/>
                  </a:lnTo>
                  <a:lnTo>
                    <a:pt x="162" y="2291"/>
                  </a:lnTo>
                  <a:lnTo>
                    <a:pt x="139" y="2273"/>
                  </a:lnTo>
                  <a:lnTo>
                    <a:pt x="120" y="2249"/>
                  </a:lnTo>
                  <a:lnTo>
                    <a:pt x="105" y="2222"/>
                  </a:lnTo>
                  <a:lnTo>
                    <a:pt x="97" y="2193"/>
                  </a:lnTo>
                  <a:lnTo>
                    <a:pt x="93" y="2162"/>
                  </a:lnTo>
                  <a:lnTo>
                    <a:pt x="80" y="1632"/>
                  </a:lnTo>
                  <a:lnTo>
                    <a:pt x="59" y="1614"/>
                  </a:lnTo>
                  <a:lnTo>
                    <a:pt x="42" y="1594"/>
                  </a:lnTo>
                  <a:lnTo>
                    <a:pt x="28" y="1569"/>
                  </a:lnTo>
                  <a:lnTo>
                    <a:pt x="18" y="1544"/>
                  </a:lnTo>
                  <a:lnTo>
                    <a:pt x="13" y="1516"/>
                  </a:lnTo>
                  <a:lnTo>
                    <a:pt x="8" y="1458"/>
                  </a:lnTo>
                  <a:lnTo>
                    <a:pt x="5" y="1404"/>
                  </a:lnTo>
                  <a:lnTo>
                    <a:pt x="2" y="1354"/>
                  </a:lnTo>
                  <a:lnTo>
                    <a:pt x="0" y="1307"/>
                  </a:lnTo>
                  <a:lnTo>
                    <a:pt x="0" y="1260"/>
                  </a:lnTo>
                  <a:lnTo>
                    <a:pt x="1" y="1212"/>
                  </a:lnTo>
                  <a:lnTo>
                    <a:pt x="2" y="1162"/>
                  </a:lnTo>
                  <a:lnTo>
                    <a:pt x="6" y="1109"/>
                  </a:lnTo>
                  <a:lnTo>
                    <a:pt x="10" y="1050"/>
                  </a:lnTo>
                  <a:lnTo>
                    <a:pt x="16" y="1016"/>
                  </a:lnTo>
                  <a:lnTo>
                    <a:pt x="28" y="983"/>
                  </a:lnTo>
                  <a:lnTo>
                    <a:pt x="43" y="954"/>
                  </a:lnTo>
                  <a:lnTo>
                    <a:pt x="65" y="927"/>
                  </a:lnTo>
                  <a:lnTo>
                    <a:pt x="89" y="904"/>
                  </a:lnTo>
                  <a:lnTo>
                    <a:pt x="117" y="885"/>
                  </a:lnTo>
                  <a:lnTo>
                    <a:pt x="149" y="871"/>
                  </a:lnTo>
                  <a:lnTo>
                    <a:pt x="139" y="840"/>
                  </a:lnTo>
                  <a:lnTo>
                    <a:pt x="133" y="808"/>
                  </a:lnTo>
                  <a:lnTo>
                    <a:pt x="131" y="774"/>
                  </a:lnTo>
                  <a:lnTo>
                    <a:pt x="134" y="730"/>
                  </a:lnTo>
                  <a:lnTo>
                    <a:pt x="144" y="689"/>
                  </a:lnTo>
                  <a:lnTo>
                    <a:pt x="161" y="651"/>
                  </a:lnTo>
                  <a:lnTo>
                    <a:pt x="182" y="616"/>
                  </a:lnTo>
                  <a:lnTo>
                    <a:pt x="209" y="584"/>
                  </a:lnTo>
                  <a:lnTo>
                    <a:pt x="241" y="557"/>
                  </a:lnTo>
                  <a:lnTo>
                    <a:pt x="276" y="536"/>
                  </a:lnTo>
                  <a:lnTo>
                    <a:pt x="314" y="519"/>
                  </a:lnTo>
                  <a:lnTo>
                    <a:pt x="355" y="509"/>
                  </a:lnTo>
                  <a:lnTo>
                    <a:pt x="399" y="505"/>
                  </a:lnTo>
                  <a:lnTo>
                    <a:pt x="442" y="509"/>
                  </a:lnTo>
                  <a:lnTo>
                    <a:pt x="482" y="519"/>
                  </a:lnTo>
                  <a:lnTo>
                    <a:pt x="521" y="535"/>
                  </a:lnTo>
                  <a:lnTo>
                    <a:pt x="556" y="556"/>
                  </a:lnTo>
                  <a:lnTo>
                    <a:pt x="586" y="582"/>
                  </a:lnTo>
                  <a:lnTo>
                    <a:pt x="613" y="613"/>
                  </a:lnTo>
                  <a:lnTo>
                    <a:pt x="636" y="647"/>
                  </a:lnTo>
                  <a:lnTo>
                    <a:pt x="652" y="684"/>
                  </a:lnTo>
                  <a:lnTo>
                    <a:pt x="682" y="664"/>
                  </a:lnTo>
                  <a:lnTo>
                    <a:pt x="716" y="648"/>
                  </a:lnTo>
                  <a:lnTo>
                    <a:pt x="706" y="617"/>
                  </a:lnTo>
                  <a:lnTo>
                    <a:pt x="700" y="584"/>
                  </a:lnTo>
                  <a:lnTo>
                    <a:pt x="698" y="551"/>
                  </a:lnTo>
                  <a:lnTo>
                    <a:pt x="701" y="508"/>
                  </a:lnTo>
                  <a:lnTo>
                    <a:pt x="711" y="467"/>
                  </a:lnTo>
                  <a:lnTo>
                    <a:pt x="728" y="428"/>
                  </a:lnTo>
                  <a:lnTo>
                    <a:pt x="750" y="393"/>
                  </a:lnTo>
                  <a:lnTo>
                    <a:pt x="776" y="362"/>
                  </a:lnTo>
                  <a:lnTo>
                    <a:pt x="808" y="334"/>
                  </a:lnTo>
                  <a:lnTo>
                    <a:pt x="843" y="312"/>
                  </a:lnTo>
                  <a:lnTo>
                    <a:pt x="881" y="296"/>
                  </a:lnTo>
                  <a:lnTo>
                    <a:pt x="922" y="285"/>
                  </a:lnTo>
                  <a:lnTo>
                    <a:pt x="966" y="283"/>
                  </a:lnTo>
                  <a:lnTo>
                    <a:pt x="1010" y="285"/>
                  </a:lnTo>
                  <a:lnTo>
                    <a:pt x="1051" y="296"/>
                  </a:lnTo>
                  <a:lnTo>
                    <a:pt x="1089" y="312"/>
                  </a:lnTo>
                  <a:lnTo>
                    <a:pt x="1124" y="334"/>
                  </a:lnTo>
                  <a:lnTo>
                    <a:pt x="1156" y="362"/>
                  </a:lnTo>
                  <a:lnTo>
                    <a:pt x="1182" y="393"/>
                  </a:lnTo>
                  <a:lnTo>
                    <a:pt x="1204" y="428"/>
                  </a:lnTo>
                  <a:lnTo>
                    <a:pt x="1221" y="467"/>
                  </a:lnTo>
                  <a:lnTo>
                    <a:pt x="1231" y="508"/>
                  </a:lnTo>
                  <a:lnTo>
                    <a:pt x="1234" y="551"/>
                  </a:lnTo>
                  <a:lnTo>
                    <a:pt x="1232" y="585"/>
                  </a:lnTo>
                  <a:lnTo>
                    <a:pt x="1226" y="618"/>
                  </a:lnTo>
                  <a:lnTo>
                    <a:pt x="1216" y="649"/>
                  </a:lnTo>
                  <a:lnTo>
                    <a:pt x="1245" y="664"/>
                  </a:lnTo>
                  <a:lnTo>
                    <a:pt x="1272" y="682"/>
                  </a:lnTo>
                  <a:lnTo>
                    <a:pt x="1296" y="704"/>
                  </a:lnTo>
                  <a:lnTo>
                    <a:pt x="1317" y="730"/>
                  </a:lnTo>
                  <a:lnTo>
                    <a:pt x="1332" y="758"/>
                  </a:lnTo>
                  <a:lnTo>
                    <a:pt x="1343" y="790"/>
                  </a:lnTo>
                  <a:lnTo>
                    <a:pt x="1373" y="765"/>
                  </a:lnTo>
                  <a:lnTo>
                    <a:pt x="1407" y="746"/>
                  </a:lnTo>
                  <a:lnTo>
                    <a:pt x="1445" y="732"/>
                  </a:lnTo>
                  <a:lnTo>
                    <a:pt x="1483" y="723"/>
                  </a:lnTo>
                  <a:lnTo>
                    <a:pt x="1523" y="719"/>
                  </a:lnTo>
                  <a:lnTo>
                    <a:pt x="1563" y="722"/>
                  </a:lnTo>
                  <a:lnTo>
                    <a:pt x="1602" y="730"/>
                  </a:lnTo>
                  <a:lnTo>
                    <a:pt x="1637" y="745"/>
                  </a:lnTo>
                  <a:lnTo>
                    <a:pt x="1670" y="763"/>
                  </a:lnTo>
                  <a:lnTo>
                    <a:pt x="1700" y="786"/>
                  </a:lnTo>
                  <a:lnTo>
                    <a:pt x="1700" y="212"/>
                  </a:lnTo>
                  <a:lnTo>
                    <a:pt x="1704" y="174"/>
                  </a:lnTo>
                  <a:lnTo>
                    <a:pt x="1713" y="138"/>
                  </a:lnTo>
                  <a:lnTo>
                    <a:pt x="1729" y="105"/>
                  </a:lnTo>
                  <a:lnTo>
                    <a:pt x="1749" y="75"/>
                  </a:lnTo>
                  <a:lnTo>
                    <a:pt x="1776" y="50"/>
                  </a:lnTo>
                  <a:lnTo>
                    <a:pt x="1805" y="29"/>
                  </a:lnTo>
                  <a:lnTo>
                    <a:pt x="1838" y="13"/>
                  </a:lnTo>
                  <a:lnTo>
                    <a:pt x="1874" y="3"/>
                  </a:lnTo>
                  <a:lnTo>
                    <a:pt x="1913" y="0"/>
                  </a:lnTo>
                  <a:close/>
                </a:path>
              </a:pathLst>
            </a:custGeom>
            <a:no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1200">
                <a:solidFill>
                  <a:prstClr val="white"/>
                </a:solidFill>
                <a:latin typeface="AvenirNext LT Pro Medium" panose="020B0603020202020204" pitchFamily="34" charset="0"/>
                <a:ea typeface="ＭＳ Ｐゴシック"/>
              </a:endParaRPr>
            </a:p>
          </p:txBody>
        </p:sp>
        <p:grpSp>
          <p:nvGrpSpPr>
            <p:cNvPr id="15" name="Group 14">
              <a:extLst>
                <a:ext uri="{FF2B5EF4-FFF2-40B4-BE49-F238E27FC236}">
                  <a16:creationId xmlns:a16="http://schemas.microsoft.com/office/drawing/2014/main" id="{D3B08527-CFFB-44A1-92B1-08B25F778339}"/>
                </a:ext>
              </a:extLst>
            </p:cNvPr>
            <p:cNvGrpSpPr/>
            <p:nvPr/>
          </p:nvGrpSpPr>
          <p:grpSpPr>
            <a:xfrm>
              <a:off x="2461148" y="3305226"/>
              <a:ext cx="1852448" cy="1767816"/>
              <a:chOff x="4700616" y="4596340"/>
              <a:chExt cx="1383868" cy="1320644"/>
            </a:xfrm>
          </p:grpSpPr>
          <p:sp>
            <p:nvSpPr>
              <p:cNvPr id="60" name="AutoShape 61">
                <a:extLst>
                  <a:ext uri="{FF2B5EF4-FFF2-40B4-BE49-F238E27FC236}">
                    <a16:creationId xmlns:a16="http://schemas.microsoft.com/office/drawing/2014/main" id="{3F00C227-1BE2-4EC1-8EF1-CD5FE181AF05}"/>
                  </a:ext>
                </a:extLst>
              </p:cNvPr>
              <p:cNvSpPr>
                <a:spLocks noChangeArrowheads="1"/>
              </p:cNvSpPr>
              <p:nvPr/>
            </p:nvSpPr>
            <p:spPr bwMode="auto">
              <a:xfrm>
                <a:off x="4700616" y="5364772"/>
                <a:ext cx="1383868" cy="552212"/>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08" numCol="1" rtlCol="0" anchor="t"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086" eaLnBrk="0" fontAlgn="base" hangingPunct="0">
                  <a:spcBef>
                    <a:spcPct val="0"/>
                  </a:spcBef>
                  <a:spcAft>
                    <a:spcPct val="0"/>
                  </a:spcAft>
                  <a:defRPr/>
                </a:pPr>
                <a:r>
                  <a:rPr lang="en-US" sz="1400">
                    <a:solidFill>
                      <a:prstClr val="white"/>
                    </a:solidFill>
                    <a:latin typeface="AvenirNext LT Pro Medium" panose="020B0603020202020204" pitchFamily="34" charset="0"/>
                    <a:ea typeface="ＭＳ Ｐゴシック" pitchFamily="16" charset="-128"/>
                    <a:cs typeface="ＭＳ Ｐゴシック" pitchFamily="-97" charset="-128"/>
                  </a:rPr>
                  <a:t>Legislature Staff</a:t>
                </a:r>
              </a:p>
            </p:txBody>
          </p:sp>
          <p:grpSp>
            <p:nvGrpSpPr>
              <p:cNvPr id="61" name="Group 60">
                <a:extLst>
                  <a:ext uri="{FF2B5EF4-FFF2-40B4-BE49-F238E27FC236}">
                    <a16:creationId xmlns:a16="http://schemas.microsoft.com/office/drawing/2014/main" id="{C83308C4-35F6-4A2B-AB4B-0BBC05D4C926}"/>
                  </a:ext>
                </a:extLst>
              </p:cNvPr>
              <p:cNvGrpSpPr/>
              <p:nvPr/>
            </p:nvGrpSpPr>
            <p:grpSpPr>
              <a:xfrm>
                <a:off x="4974267" y="4596340"/>
                <a:ext cx="999628" cy="882714"/>
                <a:chOff x="11099614" y="1511231"/>
                <a:chExt cx="798189" cy="704833"/>
              </a:xfrm>
            </p:grpSpPr>
            <p:sp>
              <p:nvSpPr>
                <p:cNvPr id="62" name="Freeform 72">
                  <a:extLst>
                    <a:ext uri="{FF2B5EF4-FFF2-40B4-BE49-F238E27FC236}">
                      <a16:creationId xmlns:a16="http://schemas.microsoft.com/office/drawing/2014/main" id="{C2270DA4-DAED-4BC5-A6A5-1643BDE4DFDA}"/>
                    </a:ext>
                  </a:extLst>
                </p:cNvPr>
                <p:cNvSpPr>
                  <a:spLocks/>
                </p:cNvSpPr>
                <p:nvPr/>
              </p:nvSpPr>
              <p:spPr bwMode="auto">
                <a:xfrm>
                  <a:off x="11099614" y="1511231"/>
                  <a:ext cx="798189" cy="704833"/>
                </a:xfrm>
                <a:custGeom>
                  <a:avLst/>
                  <a:gdLst>
                    <a:gd name="T0" fmla="*/ 1943 w 3420"/>
                    <a:gd name="T1" fmla="*/ 11 h 3022"/>
                    <a:gd name="T2" fmla="*/ 2041 w 3420"/>
                    <a:gd name="T3" fmla="*/ 89 h 3022"/>
                    <a:gd name="T4" fmla="*/ 2067 w 3420"/>
                    <a:gd name="T5" fmla="*/ 425 h 3022"/>
                    <a:gd name="T6" fmla="*/ 3284 w 3420"/>
                    <a:gd name="T7" fmla="*/ 445 h 3022"/>
                    <a:gd name="T8" fmla="*/ 3391 w 3420"/>
                    <a:gd name="T9" fmla="*/ 529 h 3022"/>
                    <a:gd name="T10" fmla="*/ 3420 w 3420"/>
                    <a:gd name="T11" fmla="*/ 1688 h 3022"/>
                    <a:gd name="T12" fmla="*/ 3371 w 3420"/>
                    <a:gd name="T13" fmla="*/ 1813 h 3022"/>
                    <a:gd name="T14" fmla="*/ 3249 w 3420"/>
                    <a:gd name="T15" fmla="*/ 1880 h 3022"/>
                    <a:gd name="T16" fmla="*/ 2791 w 3420"/>
                    <a:gd name="T17" fmla="*/ 1893 h 3022"/>
                    <a:gd name="T18" fmla="*/ 2894 w 3420"/>
                    <a:gd name="T19" fmla="*/ 1972 h 3022"/>
                    <a:gd name="T20" fmla="*/ 2923 w 3420"/>
                    <a:gd name="T21" fmla="*/ 2105 h 3022"/>
                    <a:gd name="T22" fmla="*/ 2878 w 3420"/>
                    <a:gd name="T23" fmla="*/ 2198 h 3022"/>
                    <a:gd name="T24" fmla="*/ 2281 w 3420"/>
                    <a:gd name="T25" fmla="*/ 2224 h 3022"/>
                    <a:gd name="T26" fmla="*/ 2275 w 3420"/>
                    <a:gd name="T27" fmla="*/ 2355 h 3022"/>
                    <a:gd name="T28" fmla="*/ 2254 w 3420"/>
                    <a:gd name="T29" fmla="*/ 2652 h 3022"/>
                    <a:gd name="T30" fmla="*/ 2202 w 3420"/>
                    <a:gd name="T31" fmla="*/ 2766 h 3022"/>
                    <a:gd name="T32" fmla="*/ 2149 w 3420"/>
                    <a:gd name="T33" fmla="*/ 2878 h 3022"/>
                    <a:gd name="T34" fmla="*/ 2073 w 3420"/>
                    <a:gd name="T35" fmla="*/ 2991 h 3022"/>
                    <a:gd name="T36" fmla="*/ 1428 w 3420"/>
                    <a:gd name="T37" fmla="*/ 3022 h 3022"/>
                    <a:gd name="T38" fmla="*/ 1301 w 3420"/>
                    <a:gd name="T39" fmla="*/ 2969 h 3022"/>
                    <a:gd name="T40" fmla="*/ 1248 w 3420"/>
                    <a:gd name="T41" fmla="*/ 2841 h 3022"/>
                    <a:gd name="T42" fmla="*/ 1179 w 3420"/>
                    <a:gd name="T43" fmla="*/ 2741 h 3022"/>
                    <a:gd name="T44" fmla="*/ 1139 w 3420"/>
                    <a:gd name="T45" fmla="*/ 2574 h 3022"/>
                    <a:gd name="T46" fmla="*/ 1125 w 3420"/>
                    <a:gd name="T47" fmla="*/ 2305 h 3022"/>
                    <a:gd name="T48" fmla="*/ 1131 w 3420"/>
                    <a:gd name="T49" fmla="*/ 2048 h 3022"/>
                    <a:gd name="T50" fmla="*/ 1161 w 3420"/>
                    <a:gd name="T51" fmla="*/ 1816 h 3022"/>
                    <a:gd name="T52" fmla="*/ 1269 w 3420"/>
                    <a:gd name="T53" fmla="*/ 1692 h 3022"/>
                    <a:gd name="T54" fmla="*/ 1410 w 3420"/>
                    <a:gd name="T55" fmla="*/ 1652 h 3022"/>
                    <a:gd name="T56" fmla="*/ 1344 w 3420"/>
                    <a:gd name="T57" fmla="*/ 1489 h 3022"/>
                    <a:gd name="T58" fmla="*/ 992 w 3420"/>
                    <a:gd name="T59" fmla="*/ 1490 h 3022"/>
                    <a:gd name="T60" fmla="*/ 980 w 3420"/>
                    <a:gd name="T61" fmla="*/ 1713 h 3022"/>
                    <a:gd name="T62" fmla="*/ 939 w 3420"/>
                    <a:gd name="T63" fmla="*/ 1869 h 3022"/>
                    <a:gd name="T64" fmla="*/ 887 w 3420"/>
                    <a:gd name="T65" fmla="*/ 1966 h 3022"/>
                    <a:gd name="T66" fmla="*/ 815 w 3420"/>
                    <a:gd name="T67" fmla="*/ 2073 h 3022"/>
                    <a:gd name="T68" fmla="*/ 272 w 3420"/>
                    <a:gd name="T69" fmla="*/ 2102 h 3022"/>
                    <a:gd name="T70" fmla="*/ 151 w 3420"/>
                    <a:gd name="T71" fmla="*/ 2053 h 3022"/>
                    <a:gd name="T72" fmla="*/ 102 w 3420"/>
                    <a:gd name="T73" fmla="*/ 1932 h 3022"/>
                    <a:gd name="T74" fmla="*/ 37 w 3420"/>
                    <a:gd name="T75" fmla="*/ 1841 h 3022"/>
                    <a:gd name="T76" fmla="*/ 8 w 3420"/>
                    <a:gd name="T77" fmla="*/ 1640 h 3022"/>
                    <a:gd name="T78" fmla="*/ 0 w 3420"/>
                    <a:gd name="T79" fmla="*/ 1408 h 3022"/>
                    <a:gd name="T80" fmla="*/ 14 w 3420"/>
                    <a:gd name="T81" fmla="*/ 1152 h 3022"/>
                    <a:gd name="T82" fmla="*/ 80 w 3420"/>
                    <a:gd name="T83" fmla="*/ 1007 h 3022"/>
                    <a:gd name="T84" fmla="*/ 220 w 3420"/>
                    <a:gd name="T85" fmla="*/ 933 h 3022"/>
                    <a:gd name="T86" fmla="*/ 178 w 3420"/>
                    <a:gd name="T87" fmla="*/ 773 h 3022"/>
                    <a:gd name="T88" fmla="*/ 234 w 3420"/>
                    <a:gd name="T89" fmla="*/ 592 h 3022"/>
                    <a:gd name="T90" fmla="*/ 379 w 3420"/>
                    <a:gd name="T91" fmla="*/ 476 h 3022"/>
                    <a:gd name="T92" fmla="*/ 476 w 3420"/>
                    <a:gd name="T93" fmla="*/ 148 h 3022"/>
                    <a:gd name="T94" fmla="*/ 540 w 3420"/>
                    <a:gd name="T95" fmla="*/ 42 h 3022"/>
                    <a:gd name="T96" fmla="*/ 663 w 3420"/>
                    <a:gd name="T97" fmla="*/ 0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20" h="3022">
                      <a:moveTo>
                        <a:pt x="663" y="0"/>
                      </a:moveTo>
                      <a:lnTo>
                        <a:pt x="1877" y="0"/>
                      </a:lnTo>
                      <a:lnTo>
                        <a:pt x="1911" y="2"/>
                      </a:lnTo>
                      <a:lnTo>
                        <a:pt x="1943" y="11"/>
                      </a:lnTo>
                      <a:lnTo>
                        <a:pt x="1972" y="24"/>
                      </a:lnTo>
                      <a:lnTo>
                        <a:pt x="1999" y="42"/>
                      </a:lnTo>
                      <a:lnTo>
                        <a:pt x="2022" y="64"/>
                      </a:lnTo>
                      <a:lnTo>
                        <a:pt x="2041" y="89"/>
                      </a:lnTo>
                      <a:lnTo>
                        <a:pt x="2055" y="117"/>
                      </a:lnTo>
                      <a:lnTo>
                        <a:pt x="2064" y="148"/>
                      </a:lnTo>
                      <a:lnTo>
                        <a:pt x="2067" y="181"/>
                      </a:lnTo>
                      <a:lnTo>
                        <a:pt x="2067" y="425"/>
                      </a:lnTo>
                      <a:lnTo>
                        <a:pt x="2067" y="432"/>
                      </a:lnTo>
                      <a:lnTo>
                        <a:pt x="3213" y="432"/>
                      </a:lnTo>
                      <a:lnTo>
                        <a:pt x="3249" y="436"/>
                      </a:lnTo>
                      <a:lnTo>
                        <a:pt x="3284" y="445"/>
                      </a:lnTo>
                      <a:lnTo>
                        <a:pt x="3317" y="459"/>
                      </a:lnTo>
                      <a:lnTo>
                        <a:pt x="3346" y="478"/>
                      </a:lnTo>
                      <a:lnTo>
                        <a:pt x="3371" y="503"/>
                      </a:lnTo>
                      <a:lnTo>
                        <a:pt x="3391" y="529"/>
                      </a:lnTo>
                      <a:lnTo>
                        <a:pt x="3406" y="561"/>
                      </a:lnTo>
                      <a:lnTo>
                        <a:pt x="3416" y="593"/>
                      </a:lnTo>
                      <a:lnTo>
                        <a:pt x="3420" y="628"/>
                      </a:lnTo>
                      <a:lnTo>
                        <a:pt x="3420" y="1688"/>
                      </a:lnTo>
                      <a:lnTo>
                        <a:pt x="3416" y="1723"/>
                      </a:lnTo>
                      <a:lnTo>
                        <a:pt x="3406" y="1755"/>
                      </a:lnTo>
                      <a:lnTo>
                        <a:pt x="3391" y="1787"/>
                      </a:lnTo>
                      <a:lnTo>
                        <a:pt x="3371" y="1813"/>
                      </a:lnTo>
                      <a:lnTo>
                        <a:pt x="3346" y="1837"/>
                      </a:lnTo>
                      <a:lnTo>
                        <a:pt x="3317" y="1857"/>
                      </a:lnTo>
                      <a:lnTo>
                        <a:pt x="3284" y="1871"/>
                      </a:lnTo>
                      <a:lnTo>
                        <a:pt x="3249" y="1880"/>
                      </a:lnTo>
                      <a:lnTo>
                        <a:pt x="3213" y="1883"/>
                      </a:lnTo>
                      <a:lnTo>
                        <a:pt x="2757" y="1883"/>
                      </a:lnTo>
                      <a:lnTo>
                        <a:pt x="2757" y="1888"/>
                      </a:lnTo>
                      <a:lnTo>
                        <a:pt x="2791" y="1893"/>
                      </a:lnTo>
                      <a:lnTo>
                        <a:pt x="2822" y="1905"/>
                      </a:lnTo>
                      <a:lnTo>
                        <a:pt x="2850" y="1922"/>
                      </a:lnTo>
                      <a:lnTo>
                        <a:pt x="2874" y="1945"/>
                      </a:lnTo>
                      <a:lnTo>
                        <a:pt x="2894" y="1972"/>
                      </a:lnTo>
                      <a:lnTo>
                        <a:pt x="2909" y="2002"/>
                      </a:lnTo>
                      <a:lnTo>
                        <a:pt x="2919" y="2036"/>
                      </a:lnTo>
                      <a:lnTo>
                        <a:pt x="2923" y="2072"/>
                      </a:lnTo>
                      <a:lnTo>
                        <a:pt x="2923" y="2105"/>
                      </a:lnTo>
                      <a:lnTo>
                        <a:pt x="2919" y="2132"/>
                      </a:lnTo>
                      <a:lnTo>
                        <a:pt x="2911" y="2158"/>
                      </a:lnTo>
                      <a:lnTo>
                        <a:pt x="2896" y="2180"/>
                      </a:lnTo>
                      <a:lnTo>
                        <a:pt x="2878" y="2198"/>
                      </a:lnTo>
                      <a:lnTo>
                        <a:pt x="2855" y="2212"/>
                      </a:lnTo>
                      <a:lnTo>
                        <a:pt x="2830" y="2222"/>
                      </a:lnTo>
                      <a:lnTo>
                        <a:pt x="2803" y="2224"/>
                      </a:lnTo>
                      <a:lnTo>
                        <a:pt x="2281" y="2224"/>
                      </a:lnTo>
                      <a:lnTo>
                        <a:pt x="2278" y="2224"/>
                      </a:lnTo>
                      <a:lnTo>
                        <a:pt x="2276" y="2224"/>
                      </a:lnTo>
                      <a:lnTo>
                        <a:pt x="2276" y="2290"/>
                      </a:lnTo>
                      <a:lnTo>
                        <a:pt x="2275" y="2355"/>
                      </a:lnTo>
                      <a:lnTo>
                        <a:pt x="2271" y="2423"/>
                      </a:lnTo>
                      <a:lnTo>
                        <a:pt x="2267" y="2494"/>
                      </a:lnTo>
                      <a:lnTo>
                        <a:pt x="2261" y="2570"/>
                      </a:lnTo>
                      <a:lnTo>
                        <a:pt x="2254" y="2652"/>
                      </a:lnTo>
                      <a:lnTo>
                        <a:pt x="2248" y="2684"/>
                      </a:lnTo>
                      <a:lnTo>
                        <a:pt x="2237" y="2714"/>
                      </a:lnTo>
                      <a:lnTo>
                        <a:pt x="2223" y="2741"/>
                      </a:lnTo>
                      <a:lnTo>
                        <a:pt x="2202" y="2766"/>
                      </a:lnTo>
                      <a:lnTo>
                        <a:pt x="2179" y="2787"/>
                      </a:lnTo>
                      <a:lnTo>
                        <a:pt x="2153" y="2804"/>
                      </a:lnTo>
                      <a:lnTo>
                        <a:pt x="2153" y="2841"/>
                      </a:lnTo>
                      <a:lnTo>
                        <a:pt x="2149" y="2878"/>
                      </a:lnTo>
                      <a:lnTo>
                        <a:pt x="2139" y="2912"/>
                      </a:lnTo>
                      <a:lnTo>
                        <a:pt x="2122" y="2943"/>
                      </a:lnTo>
                      <a:lnTo>
                        <a:pt x="2101" y="2969"/>
                      </a:lnTo>
                      <a:lnTo>
                        <a:pt x="2073" y="2991"/>
                      </a:lnTo>
                      <a:lnTo>
                        <a:pt x="2043" y="3008"/>
                      </a:lnTo>
                      <a:lnTo>
                        <a:pt x="2009" y="3019"/>
                      </a:lnTo>
                      <a:lnTo>
                        <a:pt x="1972" y="3022"/>
                      </a:lnTo>
                      <a:lnTo>
                        <a:pt x="1428" y="3022"/>
                      </a:lnTo>
                      <a:lnTo>
                        <a:pt x="1392" y="3019"/>
                      </a:lnTo>
                      <a:lnTo>
                        <a:pt x="1358" y="3008"/>
                      </a:lnTo>
                      <a:lnTo>
                        <a:pt x="1328" y="2991"/>
                      </a:lnTo>
                      <a:lnTo>
                        <a:pt x="1301" y="2969"/>
                      </a:lnTo>
                      <a:lnTo>
                        <a:pt x="1278" y="2943"/>
                      </a:lnTo>
                      <a:lnTo>
                        <a:pt x="1261" y="2912"/>
                      </a:lnTo>
                      <a:lnTo>
                        <a:pt x="1252" y="2878"/>
                      </a:lnTo>
                      <a:lnTo>
                        <a:pt x="1248" y="2841"/>
                      </a:lnTo>
                      <a:lnTo>
                        <a:pt x="1248" y="2804"/>
                      </a:lnTo>
                      <a:lnTo>
                        <a:pt x="1222" y="2787"/>
                      </a:lnTo>
                      <a:lnTo>
                        <a:pt x="1199" y="2766"/>
                      </a:lnTo>
                      <a:lnTo>
                        <a:pt x="1179" y="2741"/>
                      </a:lnTo>
                      <a:lnTo>
                        <a:pt x="1163" y="2714"/>
                      </a:lnTo>
                      <a:lnTo>
                        <a:pt x="1153" y="2684"/>
                      </a:lnTo>
                      <a:lnTo>
                        <a:pt x="1147" y="2652"/>
                      </a:lnTo>
                      <a:lnTo>
                        <a:pt x="1139" y="2574"/>
                      </a:lnTo>
                      <a:lnTo>
                        <a:pt x="1134" y="2501"/>
                      </a:lnTo>
                      <a:lnTo>
                        <a:pt x="1130" y="2434"/>
                      </a:lnTo>
                      <a:lnTo>
                        <a:pt x="1127" y="2368"/>
                      </a:lnTo>
                      <a:lnTo>
                        <a:pt x="1125" y="2305"/>
                      </a:lnTo>
                      <a:lnTo>
                        <a:pt x="1125" y="2244"/>
                      </a:lnTo>
                      <a:lnTo>
                        <a:pt x="1125" y="2181"/>
                      </a:lnTo>
                      <a:lnTo>
                        <a:pt x="1127" y="2116"/>
                      </a:lnTo>
                      <a:lnTo>
                        <a:pt x="1131" y="2048"/>
                      </a:lnTo>
                      <a:lnTo>
                        <a:pt x="1136" y="1975"/>
                      </a:lnTo>
                      <a:lnTo>
                        <a:pt x="1141" y="1897"/>
                      </a:lnTo>
                      <a:lnTo>
                        <a:pt x="1148" y="1856"/>
                      </a:lnTo>
                      <a:lnTo>
                        <a:pt x="1161" y="1816"/>
                      </a:lnTo>
                      <a:lnTo>
                        <a:pt x="1180" y="1779"/>
                      </a:lnTo>
                      <a:lnTo>
                        <a:pt x="1206" y="1746"/>
                      </a:lnTo>
                      <a:lnTo>
                        <a:pt x="1235" y="1717"/>
                      </a:lnTo>
                      <a:lnTo>
                        <a:pt x="1269" y="1692"/>
                      </a:lnTo>
                      <a:lnTo>
                        <a:pt x="1305" y="1673"/>
                      </a:lnTo>
                      <a:lnTo>
                        <a:pt x="1345" y="1661"/>
                      </a:lnTo>
                      <a:lnTo>
                        <a:pt x="1386" y="1654"/>
                      </a:lnTo>
                      <a:lnTo>
                        <a:pt x="1410" y="1652"/>
                      </a:lnTo>
                      <a:lnTo>
                        <a:pt x="1387" y="1615"/>
                      </a:lnTo>
                      <a:lnTo>
                        <a:pt x="1368" y="1576"/>
                      </a:lnTo>
                      <a:lnTo>
                        <a:pt x="1353" y="1534"/>
                      </a:lnTo>
                      <a:lnTo>
                        <a:pt x="1344" y="1489"/>
                      </a:lnTo>
                      <a:lnTo>
                        <a:pt x="1338" y="1490"/>
                      </a:lnTo>
                      <a:lnTo>
                        <a:pt x="1333" y="1490"/>
                      </a:lnTo>
                      <a:lnTo>
                        <a:pt x="993" y="1490"/>
                      </a:lnTo>
                      <a:lnTo>
                        <a:pt x="992" y="1490"/>
                      </a:lnTo>
                      <a:lnTo>
                        <a:pt x="991" y="1542"/>
                      </a:lnTo>
                      <a:lnTo>
                        <a:pt x="988" y="1596"/>
                      </a:lnTo>
                      <a:lnTo>
                        <a:pt x="985" y="1652"/>
                      </a:lnTo>
                      <a:lnTo>
                        <a:pt x="980" y="1713"/>
                      </a:lnTo>
                      <a:lnTo>
                        <a:pt x="974" y="1777"/>
                      </a:lnTo>
                      <a:lnTo>
                        <a:pt x="968" y="1811"/>
                      </a:lnTo>
                      <a:lnTo>
                        <a:pt x="956" y="1841"/>
                      </a:lnTo>
                      <a:lnTo>
                        <a:pt x="939" y="1869"/>
                      </a:lnTo>
                      <a:lnTo>
                        <a:pt x="917" y="1893"/>
                      </a:lnTo>
                      <a:lnTo>
                        <a:pt x="890" y="1912"/>
                      </a:lnTo>
                      <a:lnTo>
                        <a:pt x="890" y="1932"/>
                      </a:lnTo>
                      <a:lnTo>
                        <a:pt x="887" y="1966"/>
                      </a:lnTo>
                      <a:lnTo>
                        <a:pt x="877" y="1998"/>
                      </a:lnTo>
                      <a:lnTo>
                        <a:pt x="861" y="2027"/>
                      </a:lnTo>
                      <a:lnTo>
                        <a:pt x="841" y="2053"/>
                      </a:lnTo>
                      <a:lnTo>
                        <a:pt x="815" y="2073"/>
                      </a:lnTo>
                      <a:lnTo>
                        <a:pt x="786" y="2089"/>
                      </a:lnTo>
                      <a:lnTo>
                        <a:pt x="755" y="2099"/>
                      </a:lnTo>
                      <a:lnTo>
                        <a:pt x="720" y="2102"/>
                      </a:lnTo>
                      <a:lnTo>
                        <a:pt x="272" y="2102"/>
                      </a:lnTo>
                      <a:lnTo>
                        <a:pt x="239" y="2099"/>
                      </a:lnTo>
                      <a:lnTo>
                        <a:pt x="206" y="2089"/>
                      </a:lnTo>
                      <a:lnTo>
                        <a:pt x="177" y="2073"/>
                      </a:lnTo>
                      <a:lnTo>
                        <a:pt x="151" y="2053"/>
                      </a:lnTo>
                      <a:lnTo>
                        <a:pt x="131" y="2027"/>
                      </a:lnTo>
                      <a:lnTo>
                        <a:pt x="115" y="1998"/>
                      </a:lnTo>
                      <a:lnTo>
                        <a:pt x="106" y="1966"/>
                      </a:lnTo>
                      <a:lnTo>
                        <a:pt x="102" y="1932"/>
                      </a:lnTo>
                      <a:lnTo>
                        <a:pt x="102" y="1912"/>
                      </a:lnTo>
                      <a:lnTo>
                        <a:pt x="77" y="1892"/>
                      </a:lnTo>
                      <a:lnTo>
                        <a:pt x="55" y="1868"/>
                      </a:lnTo>
                      <a:lnTo>
                        <a:pt x="37" y="1841"/>
                      </a:lnTo>
                      <a:lnTo>
                        <a:pt x="25" y="1810"/>
                      </a:lnTo>
                      <a:lnTo>
                        <a:pt x="18" y="1777"/>
                      </a:lnTo>
                      <a:lnTo>
                        <a:pt x="12" y="1707"/>
                      </a:lnTo>
                      <a:lnTo>
                        <a:pt x="8" y="1640"/>
                      </a:lnTo>
                      <a:lnTo>
                        <a:pt x="4" y="1580"/>
                      </a:lnTo>
                      <a:lnTo>
                        <a:pt x="2" y="1522"/>
                      </a:lnTo>
                      <a:lnTo>
                        <a:pt x="0" y="1465"/>
                      </a:lnTo>
                      <a:lnTo>
                        <a:pt x="0" y="1408"/>
                      </a:lnTo>
                      <a:lnTo>
                        <a:pt x="3" y="1349"/>
                      </a:lnTo>
                      <a:lnTo>
                        <a:pt x="5" y="1289"/>
                      </a:lnTo>
                      <a:lnTo>
                        <a:pt x="9" y="1222"/>
                      </a:lnTo>
                      <a:lnTo>
                        <a:pt x="14" y="1152"/>
                      </a:lnTo>
                      <a:lnTo>
                        <a:pt x="21" y="1111"/>
                      </a:lnTo>
                      <a:lnTo>
                        <a:pt x="35" y="1073"/>
                      </a:lnTo>
                      <a:lnTo>
                        <a:pt x="55" y="1038"/>
                      </a:lnTo>
                      <a:lnTo>
                        <a:pt x="80" y="1007"/>
                      </a:lnTo>
                      <a:lnTo>
                        <a:pt x="110" y="980"/>
                      </a:lnTo>
                      <a:lnTo>
                        <a:pt x="144" y="958"/>
                      </a:lnTo>
                      <a:lnTo>
                        <a:pt x="181" y="943"/>
                      </a:lnTo>
                      <a:lnTo>
                        <a:pt x="220" y="933"/>
                      </a:lnTo>
                      <a:lnTo>
                        <a:pt x="202" y="897"/>
                      </a:lnTo>
                      <a:lnTo>
                        <a:pt x="189" y="858"/>
                      </a:lnTo>
                      <a:lnTo>
                        <a:pt x="181" y="817"/>
                      </a:lnTo>
                      <a:lnTo>
                        <a:pt x="178" y="773"/>
                      </a:lnTo>
                      <a:lnTo>
                        <a:pt x="182" y="724"/>
                      </a:lnTo>
                      <a:lnTo>
                        <a:pt x="193" y="677"/>
                      </a:lnTo>
                      <a:lnTo>
                        <a:pt x="211" y="633"/>
                      </a:lnTo>
                      <a:lnTo>
                        <a:pt x="234" y="592"/>
                      </a:lnTo>
                      <a:lnTo>
                        <a:pt x="264" y="556"/>
                      </a:lnTo>
                      <a:lnTo>
                        <a:pt x="298" y="523"/>
                      </a:lnTo>
                      <a:lnTo>
                        <a:pt x="336" y="497"/>
                      </a:lnTo>
                      <a:lnTo>
                        <a:pt x="379" y="476"/>
                      </a:lnTo>
                      <a:lnTo>
                        <a:pt x="424" y="462"/>
                      </a:lnTo>
                      <a:lnTo>
                        <a:pt x="472" y="453"/>
                      </a:lnTo>
                      <a:lnTo>
                        <a:pt x="472" y="181"/>
                      </a:lnTo>
                      <a:lnTo>
                        <a:pt x="476" y="148"/>
                      </a:lnTo>
                      <a:lnTo>
                        <a:pt x="484" y="117"/>
                      </a:lnTo>
                      <a:lnTo>
                        <a:pt x="498" y="89"/>
                      </a:lnTo>
                      <a:lnTo>
                        <a:pt x="517" y="64"/>
                      </a:lnTo>
                      <a:lnTo>
                        <a:pt x="540" y="42"/>
                      </a:lnTo>
                      <a:lnTo>
                        <a:pt x="566" y="24"/>
                      </a:lnTo>
                      <a:lnTo>
                        <a:pt x="596" y="11"/>
                      </a:lnTo>
                      <a:lnTo>
                        <a:pt x="629" y="2"/>
                      </a:lnTo>
                      <a:lnTo>
                        <a:pt x="663" y="0"/>
                      </a:lnTo>
                      <a:close/>
                    </a:path>
                  </a:pathLst>
                </a:custGeom>
                <a:no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1200">
                    <a:solidFill>
                      <a:prstClr val="white"/>
                    </a:solidFill>
                    <a:latin typeface="AvenirNext LT Pro Medium" panose="020B0603020202020204" pitchFamily="34" charset="0"/>
                    <a:ea typeface="ＭＳ Ｐゴシック"/>
                  </a:endParaRPr>
                </a:p>
              </p:txBody>
            </p:sp>
            <p:sp>
              <p:nvSpPr>
                <p:cNvPr id="63" name="Freeform 73">
                  <a:extLst>
                    <a:ext uri="{FF2B5EF4-FFF2-40B4-BE49-F238E27FC236}">
                      <a16:creationId xmlns:a16="http://schemas.microsoft.com/office/drawing/2014/main" id="{04ACFD09-6BA5-4946-B10C-D3D58260B960}"/>
                    </a:ext>
                  </a:extLst>
                </p:cNvPr>
                <p:cNvSpPr>
                  <a:spLocks noEditPoints="1"/>
                </p:cNvSpPr>
                <p:nvPr/>
              </p:nvSpPr>
              <p:spPr bwMode="auto">
                <a:xfrm>
                  <a:off x="11164597" y="1662210"/>
                  <a:ext cx="356747" cy="398597"/>
                </a:xfrm>
                <a:custGeom>
                  <a:avLst/>
                  <a:gdLst>
                    <a:gd name="T0" fmla="*/ 1688 w 2036"/>
                    <a:gd name="T1" fmla="*/ 1188 h 2331"/>
                    <a:gd name="T2" fmla="*/ 1886 w 2036"/>
                    <a:gd name="T3" fmla="*/ 1201 h 2331"/>
                    <a:gd name="T4" fmla="*/ 1987 w 2036"/>
                    <a:gd name="T5" fmla="*/ 1255 h 2331"/>
                    <a:gd name="T6" fmla="*/ 2026 w 2036"/>
                    <a:gd name="T7" fmla="*/ 1411 h 2331"/>
                    <a:gd name="T8" fmla="*/ 2036 w 2036"/>
                    <a:gd name="T9" fmla="*/ 1672 h 2331"/>
                    <a:gd name="T10" fmla="*/ 2028 w 2036"/>
                    <a:gd name="T11" fmla="*/ 1921 h 2331"/>
                    <a:gd name="T12" fmla="*/ 2000 w 2036"/>
                    <a:gd name="T13" fmla="*/ 2106 h 2331"/>
                    <a:gd name="T14" fmla="*/ 1936 w 2036"/>
                    <a:gd name="T15" fmla="*/ 2137 h 2331"/>
                    <a:gd name="T16" fmla="*/ 1921 w 2036"/>
                    <a:gd name="T17" fmla="*/ 2141 h 2331"/>
                    <a:gd name="T18" fmla="*/ 1902 w 2036"/>
                    <a:gd name="T19" fmla="*/ 2305 h 2331"/>
                    <a:gd name="T20" fmla="*/ 1308 w 2036"/>
                    <a:gd name="T21" fmla="*/ 2331 h 2331"/>
                    <a:gd name="T22" fmla="*/ 1250 w 2036"/>
                    <a:gd name="T23" fmla="*/ 2288 h 2331"/>
                    <a:gd name="T24" fmla="*/ 1236 w 2036"/>
                    <a:gd name="T25" fmla="*/ 2141 h 2331"/>
                    <a:gd name="T26" fmla="*/ 1213 w 2036"/>
                    <a:gd name="T27" fmla="*/ 2135 h 2331"/>
                    <a:gd name="T28" fmla="*/ 1151 w 2036"/>
                    <a:gd name="T29" fmla="*/ 2089 h 2331"/>
                    <a:gd name="T30" fmla="*/ 1129 w 2036"/>
                    <a:gd name="T31" fmla="*/ 1855 h 2331"/>
                    <a:gd name="T32" fmla="*/ 1125 w 2036"/>
                    <a:gd name="T33" fmla="*/ 1610 h 2331"/>
                    <a:gd name="T34" fmla="*/ 1140 w 2036"/>
                    <a:gd name="T35" fmla="*/ 1334 h 2331"/>
                    <a:gd name="T36" fmla="*/ 1195 w 2036"/>
                    <a:gd name="T37" fmla="*/ 1234 h 2331"/>
                    <a:gd name="T38" fmla="*/ 1334 w 2036"/>
                    <a:gd name="T39" fmla="*/ 1198 h 2331"/>
                    <a:gd name="T40" fmla="*/ 1510 w 2036"/>
                    <a:gd name="T41" fmla="*/ 1187 h 2331"/>
                    <a:gd name="T42" fmla="*/ 1624 w 2036"/>
                    <a:gd name="T43" fmla="*/ 622 h 2331"/>
                    <a:gd name="T44" fmla="*/ 1758 w 2036"/>
                    <a:gd name="T45" fmla="*/ 691 h 2331"/>
                    <a:gd name="T46" fmla="*/ 1826 w 2036"/>
                    <a:gd name="T47" fmla="*/ 824 h 2331"/>
                    <a:gd name="T48" fmla="*/ 1802 w 2036"/>
                    <a:gd name="T49" fmla="*/ 976 h 2331"/>
                    <a:gd name="T50" fmla="*/ 1696 w 2036"/>
                    <a:gd name="T51" fmla="*/ 1082 h 2331"/>
                    <a:gd name="T52" fmla="*/ 1545 w 2036"/>
                    <a:gd name="T53" fmla="*/ 1106 h 2331"/>
                    <a:gd name="T54" fmla="*/ 1411 w 2036"/>
                    <a:gd name="T55" fmla="*/ 1037 h 2331"/>
                    <a:gd name="T56" fmla="*/ 1342 w 2036"/>
                    <a:gd name="T57" fmla="*/ 904 h 2331"/>
                    <a:gd name="T58" fmla="*/ 1366 w 2036"/>
                    <a:gd name="T59" fmla="*/ 752 h 2331"/>
                    <a:gd name="T60" fmla="*/ 1472 w 2036"/>
                    <a:gd name="T61" fmla="*/ 646 h 2331"/>
                    <a:gd name="T62" fmla="*/ 362 w 2036"/>
                    <a:gd name="T63" fmla="*/ 466 h 2331"/>
                    <a:gd name="T64" fmla="*/ 491 w 2036"/>
                    <a:gd name="T65" fmla="*/ 470 h 2331"/>
                    <a:gd name="T66" fmla="*/ 655 w 2036"/>
                    <a:gd name="T67" fmla="*/ 484 h 2331"/>
                    <a:gd name="T68" fmla="*/ 733 w 2036"/>
                    <a:gd name="T69" fmla="*/ 562 h 2331"/>
                    <a:gd name="T70" fmla="*/ 751 w 2036"/>
                    <a:gd name="T71" fmla="*/ 781 h 2331"/>
                    <a:gd name="T72" fmla="*/ 748 w 2036"/>
                    <a:gd name="T73" fmla="*/ 1002 h 2331"/>
                    <a:gd name="T74" fmla="*/ 729 w 2036"/>
                    <a:gd name="T75" fmla="*/ 1215 h 2331"/>
                    <a:gd name="T76" fmla="*/ 669 w 2036"/>
                    <a:gd name="T77" fmla="*/ 1250 h 2331"/>
                    <a:gd name="T78" fmla="*/ 658 w 2036"/>
                    <a:gd name="T79" fmla="*/ 1255 h 2331"/>
                    <a:gd name="T80" fmla="*/ 641 w 2036"/>
                    <a:gd name="T81" fmla="*/ 1390 h 2331"/>
                    <a:gd name="T82" fmla="*/ 152 w 2036"/>
                    <a:gd name="T83" fmla="*/ 1411 h 2331"/>
                    <a:gd name="T84" fmla="*/ 104 w 2036"/>
                    <a:gd name="T85" fmla="*/ 1375 h 2331"/>
                    <a:gd name="T86" fmla="*/ 92 w 2036"/>
                    <a:gd name="T87" fmla="*/ 1253 h 2331"/>
                    <a:gd name="T88" fmla="*/ 74 w 2036"/>
                    <a:gd name="T89" fmla="*/ 1250 h 2331"/>
                    <a:gd name="T90" fmla="*/ 18 w 2036"/>
                    <a:gd name="T91" fmla="*/ 1194 h 2331"/>
                    <a:gd name="T92" fmla="*/ 1 w 2036"/>
                    <a:gd name="T93" fmla="*/ 946 h 2331"/>
                    <a:gd name="T94" fmla="*/ 5 w 2036"/>
                    <a:gd name="T95" fmla="*/ 721 h 2331"/>
                    <a:gd name="T96" fmla="*/ 31 w 2036"/>
                    <a:gd name="T97" fmla="*/ 536 h 2331"/>
                    <a:gd name="T98" fmla="*/ 123 w 2036"/>
                    <a:gd name="T99" fmla="*/ 480 h 2331"/>
                    <a:gd name="T100" fmla="*/ 297 w 2036"/>
                    <a:gd name="T101" fmla="*/ 469 h 2331"/>
                    <a:gd name="T102" fmla="*/ 416 w 2036"/>
                    <a:gd name="T103" fmla="*/ 3 h 2331"/>
                    <a:gd name="T104" fmla="*/ 534 w 2036"/>
                    <a:gd name="T105" fmla="*/ 71 h 2331"/>
                    <a:gd name="T106" fmla="*/ 582 w 2036"/>
                    <a:gd name="T107" fmla="*/ 201 h 2331"/>
                    <a:gd name="T108" fmla="*/ 534 w 2036"/>
                    <a:gd name="T109" fmla="*/ 332 h 2331"/>
                    <a:gd name="T110" fmla="*/ 416 w 2036"/>
                    <a:gd name="T111" fmla="*/ 400 h 2331"/>
                    <a:gd name="T112" fmla="*/ 278 w 2036"/>
                    <a:gd name="T113" fmla="*/ 376 h 2331"/>
                    <a:gd name="T114" fmla="*/ 190 w 2036"/>
                    <a:gd name="T115" fmla="*/ 272 h 2331"/>
                    <a:gd name="T116" fmla="*/ 190 w 2036"/>
                    <a:gd name="T117" fmla="*/ 131 h 2331"/>
                    <a:gd name="T118" fmla="*/ 278 w 2036"/>
                    <a:gd name="T119" fmla="*/ 27 h 2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6" h="2331">
                      <a:moveTo>
                        <a:pt x="1580" y="1186"/>
                      </a:moveTo>
                      <a:lnTo>
                        <a:pt x="1614" y="1186"/>
                      </a:lnTo>
                      <a:lnTo>
                        <a:pt x="1650" y="1187"/>
                      </a:lnTo>
                      <a:lnTo>
                        <a:pt x="1688" y="1188"/>
                      </a:lnTo>
                      <a:lnTo>
                        <a:pt x="1729" y="1190"/>
                      </a:lnTo>
                      <a:lnTo>
                        <a:pt x="1775" y="1194"/>
                      </a:lnTo>
                      <a:lnTo>
                        <a:pt x="1827" y="1198"/>
                      </a:lnTo>
                      <a:lnTo>
                        <a:pt x="1886" y="1201"/>
                      </a:lnTo>
                      <a:lnTo>
                        <a:pt x="1915" y="1206"/>
                      </a:lnTo>
                      <a:lnTo>
                        <a:pt x="1942" y="1218"/>
                      </a:lnTo>
                      <a:lnTo>
                        <a:pt x="1966" y="1234"/>
                      </a:lnTo>
                      <a:lnTo>
                        <a:pt x="1987" y="1255"/>
                      </a:lnTo>
                      <a:lnTo>
                        <a:pt x="2004" y="1279"/>
                      </a:lnTo>
                      <a:lnTo>
                        <a:pt x="2014" y="1305"/>
                      </a:lnTo>
                      <a:lnTo>
                        <a:pt x="2020" y="1334"/>
                      </a:lnTo>
                      <a:lnTo>
                        <a:pt x="2026" y="1411"/>
                      </a:lnTo>
                      <a:lnTo>
                        <a:pt x="2030" y="1482"/>
                      </a:lnTo>
                      <a:lnTo>
                        <a:pt x="2034" y="1547"/>
                      </a:lnTo>
                      <a:lnTo>
                        <a:pt x="2036" y="1610"/>
                      </a:lnTo>
                      <a:lnTo>
                        <a:pt x="2036" y="1672"/>
                      </a:lnTo>
                      <a:lnTo>
                        <a:pt x="2036" y="1731"/>
                      </a:lnTo>
                      <a:lnTo>
                        <a:pt x="2035" y="1793"/>
                      </a:lnTo>
                      <a:lnTo>
                        <a:pt x="2031" y="1855"/>
                      </a:lnTo>
                      <a:lnTo>
                        <a:pt x="2028" y="1921"/>
                      </a:lnTo>
                      <a:lnTo>
                        <a:pt x="2022" y="1992"/>
                      </a:lnTo>
                      <a:lnTo>
                        <a:pt x="2016" y="2068"/>
                      </a:lnTo>
                      <a:lnTo>
                        <a:pt x="2011" y="2089"/>
                      </a:lnTo>
                      <a:lnTo>
                        <a:pt x="2000" y="2106"/>
                      </a:lnTo>
                      <a:lnTo>
                        <a:pt x="1985" y="2120"/>
                      </a:lnTo>
                      <a:lnTo>
                        <a:pt x="1967" y="2131"/>
                      </a:lnTo>
                      <a:lnTo>
                        <a:pt x="1948" y="2135"/>
                      </a:lnTo>
                      <a:lnTo>
                        <a:pt x="1936" y="2137"/>
                      </a:lnTo>
                      <a:lnTo>
                        <a:pt x="1930" y="2138"/>
                      </a:lnTo>
                      <a:lnTo>
                        <a:pt x="1927" y="2140"/>
                      </a:lnTo>
                      <a:lnTo>
                        <a:pt x="1925" y="2141"/>
                      </a:lnTo>
                      <a:lnTo>
                        <a:pt x="1921" y="2141"/>
                      </a:lnTo>
                      <a:lnTo>
                        <a:pt x="1913" y="2142"/>
                      </a:lnTo>
                      <a:lnTo>
                        <a:pt x="1913" y="2269"/>
                      </a:lnTo>
                      <a:lnTo>
                        <a:pt x="1910" y="2288"/>
                      </a:lnTo>
                      <a:lnTo>
                        <a:pt x="1902" y="2305"/>
                      </a:lnTo>
                      <a:lnTo>
                        <a:pt x="1889" y="2319"/>
                      </a:lnTo>
                      <a:lnTo>
                        <a:pt x="1872" y="2327"/>
                      </a:lnTo>
                      <a:lnTo>
                        <a:pt x="1852" y="2331"/>
                      </a:lnTo>
                      <a:lnTo>
                        <a:pt x="1308" y="2331"/>
                      </a:lnTo>
                      <a:lnTo>
                        <a:pt x="1289" y="2327"/>
                      </a:lnTo>
                      <a:lnTo>
                        <a:pt x="1272" y="2319"/>
                      </a:lnTo>
                      <a:lnTo>
                        <a:pt x="1259" y="2305"/>
                      </a:lnTo>
                      <a:lnTo>
                        <a:pt x="1250" y="2288"/>
                      </a:lnTo>
                      <a:lnTo>
                        <a:pt x="1248" y="2269"/>
                      </a:lnTo>
                      <a:lnTo>
                        <a:pt x="1248" y="2142"/>
                      </a:lnTo>
                      <a:lnTo>
                        <a:pt x="1239" y="2141"/>
                      </a:lnTo>
                      <a:lnTo>
                        <a:pt x="1236" y="2141"/>
                      </a:lnTo>
                      <a:lnTo>
                        <a:pt x="1233" y="2140"/>
                      </a:lnTo>
                      <a:lnTo>
                        <a:pt x="1231" y="2138"/>
                      </a:lnTo>
                      <a:lnTo>
                        <a:pt x="1225" y="2137"/>
                      </a:lnTo>
                      <a:lnTo>
                        <a:pt x="1213" y="2135"/>
                      </a:lnTo>
                      <a:lnTo>
                        <a:pt x="1193" y="2131"/>
                      </a:lnTo>
                      <a:lnTo>
                        <a:pt x="1175" y="2120"/>
                      </a:lnTo>
                      <a:lnTo>
                        <a:pt x="1161" y="2106"/>
                      </a:lnTo>
                      <a:lnTo>
                        <a:pt x="1151" y="2089"/>
                      </a:lnTo>
                      <a:lnTo>
                        <a:pt x="1145" y="2068"/>
                      </a:lnTo>
                      <a:lnTo>
                        <a:pt x="1139" y="1992"/>
                      </a:lnTo>
                      <a:lnTo>
                        <a:pt x="1133" y="1921"/>
                      </a:lnTo>
                      <a:lnTo>
                        <a:pt x="1129" y="1855"/>
                      </a:lnTo>
                      <a:lnTo>
                        <a:pt x="1126" y="1793"/>
                      </a:lnTo>
                      <a:lnTo>
                        <a:pt x="1125" y="1731"/>
                      </a:lnTo>
                      <a:lnTo>
                        <a:pt x="1125" y="1672"/>
                      </a:lnTo>
                      <a:lnTo>
                        <a:pt x="1125" y="1610"/>
                      </a:lnTo>
                      <a:lnTo>
                        <a:pt x="1127" y="1547"/>
                      </a:lnTo>
                      <a:lnTo>
                        <a:pt x="1131" y="1482"/>
                      </a:lnTo>
                      <a:lnTo>
                        <a:pt x="1134" y="1411"/>
                      </a:lnTo>
                      <a:lnTo>
                        <a:pt x="1140" y="1334"/>
                      </a:lnTo>
                      <a:lnTo>
                        <a:pt x="1146" y="1305"/>
                      </a:lnTo>
                      <a:lnTo>
                        <a:pt x="1157" y="1279"/>
                      </a:lnTo>
                      <a:lnTo>
                        <a:pt x="1174" y="1255"/>
                      </a:lnTo>
                      <a:lnTo>
                        <a:pt x="1195" y="1234"/>
                      </a:lnTo>
                      <a:lnTo>
                        <a:pt x="1219" y="1218"/>
                      </a:lnTo>
                      <a:lnTo>
                        <a:pt x="1245" y="1206"/>
                      </a:lnTo>
                      <a:lnTo>
                        <a:pt x="1274" y="1201"/>
                      </a:lnTo>
                      <a:lnTo>
                        <a:pt x="1334" y="1198"/>
                      </a:lnTo>
                      <a:lnTo>
                        <a:pt x="1386" y="1194"/>
                      </a:lnTo>
                      <a:lnTo>
                        <a:pt x="1432" y="1190"/>
                      </a:lnTo>
                      <a:lnTo>
                        <a:pt x="1473" y="1188"/>
                      </a:lnTo>
                      <a:lnTo>
                        <a:pt x="1510" y="1187"/>
                      </a:lnTo>
                      <a:lnTo>
                        <a:pt x="1546" y="1186"/>
                      </a:lnTo>
                      <a:lnTo>
                        <a:pt x="1580" y="1186"/>
                      </a:lnTo>
                      <a:close/>
                      <a:moveTo>
                        <a:pt x="1584" y="620"/>
                      </a:moveTo>
                      <a:lnTo>
                        <a:pt x="1624" y="622"/>
                      </a:lnTo>
                      <a:lnTo>
                        <a:pt x="1661" y="632"/>
                      </a:lnTo>
                      <a:lnTo>
                        <a:pt x="1696" y="646"/>
                      </a:lnTo>
                      <a:lnTo>
                        <a:pt x="1729" y="667"/>
                      </a:lnTo>
                      <a:lnTo>
                        <a:pt x="1758" y="691"/>
                      </a:lnTo>
                      <a:lnTo>
                        <a:pt x="1782" y="720"/>
                      </a:lnTo>
                      <a:lnTo>
                        <a:pt x="1802" y="752"/>
                      </a:lnTo>
                      <a:lnTo>
                        <a:pt x="1817" y="787"/>
                      </a:lnTo>
                      <a:lnTo>
                        <a:pt x="1826" y="824"/>
                      </a:lnTo>
                      <a:lnTo>
                        <a:pt x="1829" y="864"/>
                      </a:lnTo>
                      <a:lnTo>
                        <a:pt x="1826" y="904"/>
                      </a:lnTo>
                      <a:lnTo>
                        <a:pt x="1817" y="941"/>
                      </a:lnTo>
                      <a:lnTo>
                        <a:pt x="1802" y="976"/>
                      </a:lnTo>
                      <a:lnTo>
                        <a:pt x="1782" y="1009"/>
                      </a:lnTo>
                      <a:lnTo>
                        <a:pt x="1758" y="1037"/>
                      </a:lnTo>
                      <a:lnTo>
                        <a:pt x="1729" y="1062"/>
                      </a:lnTo>
                      <a:lnTo>
                        <a:pt x="1696" y="1082"/>
                      </a:lnTo>
                      <a:lnTo>
                        <a:pt x="1661" y="1097"/>
                      </a:lnTo>
                      <a:lnTo>
                        <a:pt x="1624" y="1106"/>
                      </a:lnTo>
                      <a:lnTo>
                        <a:pt x="1584" y="1109"/>
                      </a:lnTo>
                      <a:lnTo>
                        <a:pt x="1545" y="1106"/>
                      </a:lnTo>
                      <a:lnTo>
                        <a:pt x="1507" y="1097"/>
                      </a:lnTo>
                      <a:lnTo>
                        <a:pt x="1472" y="1082"/>
                      </a:lnTo>
                      <a:lnTo>
                        <a:pt x="1440" y="1062"/>
                      </a:lnTo>
                      <a:lnTo>
                        <a:pt x="1411" y="1037"/>
                      </a:lnTo>
                      <a:lnTo>
                        <a:pt x="1387" y="1009"/>
                      </a:lnTo>
                      <a:lnTo>
                        <a:pt x="1366" y="976"/>
                      </a:lnTo>
                      <a:lnTo>
                        <a:pt x="1352" y="941"/>
                      </a:lnTo>
                      <a:lnTo>
                        <a:pt x="1342" y="904"/>
                      </a:lnTo>
                      <a:lnTo>
                        <a:pt x="1340" y="864"/>
                      </a:lnTo>
                      <a:lnTo>
                        <a:pt x="1342" y="824"/>
                      </a:lnTo>
                      <a:lnTo>
                        <a:pt x="1352" y="787"/>
                      </a:lnTo>
                      <a:lnTo>
                        <a:pt x="1366" y="752"/>
                      </a:lnTo>
                      <a:lnTo>
                        <a:pt x="1387" y="720"/>
                      </a:lnTo>
                      <a:lnTo>
                        <a:pt x="1411" y="691"/>
                      </a:lnTo>
                      <a:lnTo>
                        <a:pt x="1440" y="667"/>
                      </a:lnTo>
                      <a:lnTo>
                        <a:pt x="1472" y="646"/>
                      </a:lnTo>
                      <a:lnTo>
                        <a:pt x="1507" y="632"/>
                      </a:lnTo>
                      <a:lnTo>
                        <a:pt x="1545" y="622"/>
                      </a:lnTo>
                      <a:lnTo>
                        <a:pt x="1584" y="620"/>
                      </a:lnTo>
                      <a:close/>
                      <a:moveTo>
                        <a:pt x="362" y="466"/>
                      </a:moveTo>
                      <a:lnTo>
                        <a:pt x="392" y="466"/>
                      </a:lnTo>
                      <a:lnTo>
                        <a:pt x="422" y="467"/>
                      </a:lnTo>
                      <a:lnTo>
                        <a:pt x="455" y="469"/>
                      </a:lnTo>
                      <a:lnTo>
                        <a:pt x="491" y="470"/>
                      </a:lnTo>
                      <a:lnTo>
                        <a:pt x="531" y="472"/>
                      </a:lnTo>
                      <a:lnTo>
                        <a:pt x="577" y="476"/>
                      </a:lnTo>
                      <a:lnTo>
                        <a:pt x="629" y="480"/>
                      </a:lnTo>
                      <a:lnTo>
                        <a:pt x="655" y="484"/>
                      </a:lnTo>
                      <a:lnTo>
                        <a:pt x="681" y="496"/>
                      </a:lnTo>
                      <a:lnTo>
                        <a:pt x="703" y="515"/>
                      </a:lnTo>
                      <a:lnTo>
                        <a:pt x="721" y="536"/>
                      </a:lnTo>
                      <a:lnTo>
                        <a:pt x="733" y="562"/>
                      </a:lnTo>
                      <a:lnTo>
                        <a:pt x="739" y="588"/>
                      </a:lnTo>
                      <a:lnTo>
                        <a:pt x="744" y="658"/>
                      </a:lnTo>
                      <a:lnTo>
                        <a:pt x="748" y="721"/>
                      </a:lnTo>
                      <a:lnTo>
                        <a:pt x="751" y="781"/>
                      </a:lnTo>
                      <a:lnTo>
                        <a:pt x="752" y="836"/>
                      </a:lnTo>
                      <a:lnTo>
                        <a:pt x="752" y="892"/>
                      </a:lnTo>
                      <a:lnTo>
                        <a:pt x="751" y="946"/>
                      </a:lnTo>
                      <a:lnTo>
                        <a:pt x="748" y="1002"/>
                      </a:lnTo>
                      <a:lnTo>
                        <a:pt x="746" y="1061"/>
                      </a:lnTo>
                      <a:lnTo>
                        <a:pt x="741" y="1125"/>
                      </a:lnTo>
                      <a:lnTo>
                        <a:pt x="735" y="1194"/>
                      </a:lnTo>
                      <a:lnTo>
                        <a:pt x="729" y="1215"/>
                      </a:lnTo>
                      <a:lnTo>
                        <a:pt x="716" y="1232"/>
                      </a:lnTo>
                      <a:lnTo>
                        <a:pt x="699" y="1244"/>
                      </a:lnTo>
                      <a:lnTo>
                        <a:pt x="680" y="1250"/>
                      </a:lnTo>
                      <a:lnTo>
                        <a:pt x="669" y="1250"/>
                      </a:lnTo>
                      <a:lnTo>
                        <a:pt x="664" y="1251"/>
                      </a:lnTo>
                      <a:lnTo>
                        <a:pt x="663" y="1252"/>
                      </a:lnTo>
                      <a:lnTo>
                        <a:pt x="660" y="1253"/>
                      </a:lnTo>
                      <a:lnTo>
                        <a:pt x="658" y="1255"/>
                      </a:lnTo>
                      <a:lnTo>
                        <a:pt x="651" y="1256"/>
                      </a:lnTo>
                      <a:lnTo>
                        <a:pt x="651" y="1360"/>
                      </a:lnTo>
                      <a:lnTo>
                        <a:pt x="648" y="1375"/>
                      </a:lnTo>
                      <a:lnTo>
                        <a:pt x="641" y="1390"/>
                      </a:lnTo>
                      <a:lnTo>
                        <a:pt x="630" y="1401"/>
                      </a:lnTo>
                      <a:lnTo>
                        <a:pt x="617" y="1408"/>
                      </a:lnTo>
                      <a:lnTo>
                        <a:pt x="600" y="1411"/>
                      </a:lnTo>
                      <a:lnTo>
                        <a:pt x="152" y="1411"/>
                      </a:lnTo>
                      <a:lnTo>
                        <a:pt x="137" y="1408"/>
                      </a:lnTo>
                      <a:lnTo>
                        <a:pt x="122" y="1401"/>
                      </a:lnTo>
                      <a:lnTo>
                        <a:pt x="111" y="1390"/>
                      </a:lnTo>
                      <a:lnTo>
                        <a:pt x="104" y="1375"/>
                      </a:lnTo>
                      <a:lnTo>
                        <a:pt x="102" y="1360"/>
                      </a:lnTo>
                      <a:lnTo>
                        <a:pt x="102" y="1256"/>
                      </a:lnTo>
                      <a:lnTo>
                        <a:pt x="94" y="1255"/>
                      </a:lnTo>
                      <a:lnTo>
                        <a:pt x="92" y="1253"/>
                      </a:lnTo>
                      <a:lnTo>
                        <a:pt x="91" y="1252"/>
                      </a:lnTo>
                      <a:lnTo>
                        <a:pt x="88" y="1251"/>
                      </a:lnTo>
                      <a:lnTo>
                        <a:pt x="83" y="1250"/>
                      </a:lnTo>
                      <a:lnTo>
                        <a:pt x="74" y="1250"/>
                      </a:lnTo>
                      <a:lnTo>
                        <a:pt x="53" y="1244"/>
                      </a:lnTo>
                      <a:lnTo>
                        <a:pt x="36" y="1232"/>
                      </a:lnTo>
                      <a:lnTo>
                        <a:pt x="24" y="1215"/>
                      </a:lnTo>
                      <a:lnTo>
                        <a:pt x="18" y="1194"/>
                      </a:lnTo>
                      <a:lnTo>
                        <a:pt x="12" y="1125"/>
                      </a:lnTo>
                      <a:lnTo>
                        <a:pt x="7" y="1061"/>
                      </a:lnTo>
                      <a:lnTo>
                        <a:pt x="4" y="1002"/>
                      </a:lnTo>
                      <a:lnTo>
                        <a:pt x="1" y="946"/>
                      </a:lnTo>
                      <a:lnTo>
                        <a:pt x="0" y="892"/>
                      </a:lnTo>
                      <a:lnTo>
                        <a:pt x="0" y="836"/>
                      </a:lnTo>
                      <a:lnTo>
                        <a:pt x="2" y="781"/>
                      </a:lnTo>
                      <a:lnTo>
                        <a:pt x="5" y="721"/>
                      </a:lnTo>
                      <a:lnTo>
                        <a:pt x="9" y="658"/>
                      </a:lnTo>
                      <a:lnTo>
                        <a:pt x="13" y="588"/>
                      </a:lnTo>
                      <a:lnTo>
                        <a:pt x="19" y="562"/>
                      </a:lnTo>
                      <a:lnTo>
                        <a:pt x="31" y="536"/>
                      </a:lnTo>
                      <a:lnTo>
                        <a:pt x="50" y="515"/>
                      </a:lnTo>
                      <a:lnTo>
                        <a:pt x="71" y="496"/>
                      </a:lnTo>
                      <a:lnTo>
                        <a:pt x="97" y="484"/>
                      </a:lnTo>
                      <a:lnTo>
                        <a:pt x="123" y="480"/>
                      </a:lnTo>
                      <a:lnTo>
                        <a:pt x="177" y="476"/>
                      </a:lnTo>
                      <a:lnTo>
                        <a:pt x="221" y="472"/>
                      </a:lnTo>
                      <a:lnTo>
                        <a:pt x="261" y="470"/>
                      </a:lnTo>
                      <a:lnTo>
                        <a:pt x="297" y="469"/>
                      </a:lnTo>
                      <a:lnTo>
                        <a:pt x="330" y="467"/>
                      </a:lnTo>
                      <a:lnTo>
                        <a:pt x="362" y="466"/>
                      </a:lnTo>
                      <a:close/>
                      <a:moveTo>
                        <a:pt x="380" y="0"/>
                      </a:moveTo>
                      <a:lnTo>
                        <a:pt x="416" y="3"/>
                      </a:lnTo>
                      <a:lnTo>
                        <a:pt x="450" y="12"/>
                      </a:lnTo>
                      <a:lnTo>
                        <a:pt x="481" y="27"/>
                      </a:lnTo>
                      <a:lnTo>
                        <a:pt x="509" y="47"/>
                      </a:lnTo>
                      <a:lnTo>
                        <a:pt x="534" y="71"/>
                      </a:lnTo>
                      <a:lnTo>
                        <a:pt x="554" y="100"/>
                      </a:lnTo>
                      <a:lnTo>
                        <a:pt x="568" y="131"/>
                      </a:lnTo>
                      <a:lnTo>
                        <a:pt x="578" y="165"/>
                      </a:lnTo>
                      <a:lnTo>
                        <a:pt x="582" y="201"/>
                      </a:lnTo>
                      <a:lnTo>
                        <a:pt x="578" y="238"/>
                      </a:lnTo>
                      <a:lnTo>
                        <a:pt x="568" y="272"/>
                      </a:lnTo>
                      <a:lnTo>
                        <a:pt x="554" y="303"/>
                      </a:lnTo>
                      <a:lnTo>
                        <a:pt x="534" y="332"/>
                      </a:lnTo>
                      <a:lnTo>
                        <a:pt x="509" y="356"/>
                      </a:lnTo>
                      <a:lnTo>
                        <a:pt x="481" y="376"/>
                      </a:lnTo>
                      <a:lnTo>
                        <a:pt x="450" y="391"/>
                      </a:lnTo>
                      <a:lnTo>
                        <a:pt x="416" y="400"/>
                      </a:lnTo>
                      <a:lnTo>
                        <a:pt x="380" y="403"/>
                      </a:lnTo>
                      <a:lnTo>
                        <a:pt x="343" y="400"/>
                      </a:lnTo>
                      <a:lnTo>
                        <a:pt x="310" y="391"/>
                      </a:lnTo>
                      <a:lnTo>
                        <a:pt x="278" y="376"/>
                      </a:lnTo>
                      <a:lnTo>
                        <a:pt x="249" y="356"/>
                      </a:lnTo>
                      <a:lnTo>
                        <a:pt x="225" y="332"/>
                      </a:lnTo>
                      <a:lnTo>
                        <a:pt x="206" y="303"/>
                      </a:lnTo>
                      <a:lnTo>
                        <a:pt x="190" y="272"/>
                      </a:lnTo>
                      <a:lnTo>
                        <a:pt x="181" y="238"/>
                      </a:lnTo>
                      <a:lnTo>
                        <a:pt x="178" y="201"/>
                      </a:lnTo>
                      <a:lnTo>
                        <a:pt x="181" y="165"/>
                      </a:lnTo>
                      <a:lnTo>
                        <a:pt x="190" y="131"/>
                      </a:lnTo>
                      <a:lnTo>
                        <a:pt x="206" y="100"/>
                      </a:lnTo>
                      <a:lnTo>
                        <a:pt x="225" y="71"/>
                      </a:lnTo>
                      <a:lnTo>
                        <a:pt x="249" y="47"/>
                      </a:lnTo>
                      <a:lnTo>
                        <a:pt x="278" y="27"/>
                      </a:lnTo>
                      <a:lnTo>
                        <a:pt x="310" y="12"/>
                      </a:lnTo>
                      <a:lnTo>
                        <a:pt x="343" y="3"/>
                      </a:lnTo>
                      <a:lnTo>
                        <a:pt x="380" y="0"/>
                      </a:lnTo>
                      <a:close/>
                    </a:path>
                  </a:pathLst>
                </a:custGeom>
                <a:solidFill>
                  <a:srgbClr val="FFFFFF"/>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1200">
                    <a:solidFill>
                      <a:prstClr val="white"/>
                    </a:solidFill>
                    <a:latin typeface="AvenirNext LT Pro Medium" panose="020B0603020202020204" pitchFamily="34" charset="0"/>
                    <a:ea typeface="ＭＳ Ｐゴシック"/>
                  </a:endParaRPr>
                </a:p>
              </p:txBody>
            </p:sp>
            <p:sp>
              <p:nvSpPr>
                <p:cNvPr id="64" name="Freeform 74">
                  <a:extLst>
                    <a:ext uri="{FF2B5EF4-FFF2-40B4-BE49-F238E27FC236}">
                      <a16:creationId xmlns:a16="http://schemas.microsoft.com/office/drawing/2014/main" id="{D6C0E9AE-2FFD-414E-978D-C00CC2C59A67}"/>
                    </a:ext>
                  </a:extLst>
                </p:cNvPr>
                <p:cNvSpPr>
                  <a:spLocks noEditPoints="1"/>
                </p:cNvSpPr>
                <p:nvPr/>
              </p:nvSpPr>
              <p:spPr bwMode="auto">
                <a:xfrm>
                  <a:off x="11237313" y="1539238"/>
                  <a:ext cx="538522" cy="412613"/>
                </a:xfrm>
                <a:custGeom>
                  <a:avLst/>
                  <a:gdLst>
                    <a:gd name="T0" fmla="*/ 2045 w 2708"/>
                    <a:gd name="T1" fmla="*/ 1754 h 1986"/>
                    <a:gd name="T2" fmla="*/ 2157 w 2708"/>
                    <a:gd name="T3" fmla="*/ 1889 h 1986"/>
                    <a:gd name="T4" fmla="*/ 2189 w 2708"/>
                    <a:gd name="T5" fmla="*/ 1901 h 1986"/>
                    <a:gd name="T6" fmla="*/ 2207 w 2708"/>
                    <a:gd name="T7" fmla="*/ 1932 h 1986"/>
                    <a:gd name="T8" fmla="*/ 2211 w 2708"/>
                    <a:gd name="T9" fmla="*/ 1986 h 1986"/>
                    <a:gd name="T10" fmla="*/ 1686 w 2708"/>
                    <a:gd name="T11" fmla="*/ 1939 h 1986"/>
                    <a:gd name="T12" fmla="*/ 1691 w 2708"/>
                    <a:gd name="T13" fmla="*/ 1889 h 1986"/>
                    <a:gd name="T14" fmla="*/ 535 w 2708"/>
                    <a:gd name="T15" fmla="*/ 1064 h 1986"/>
                    <a:gd name="T16" fmla="*/ 822 w 2708"/>
                    <a:gd name="T17" fmla="*/ 1078 h 1986"/>
                    <a:gd name="T18" fmla="*/ 770 w 2708"/>
                    <a:gd name="T19" fmla="*/ 1159 h 1986"/>
                    <a:gd name="T20" fmla="*/ 741 w 2708"/>
                    <a:gd name="T21" fmla="*/ 1252 h 1986"/>
                    <a:gd name="T22" fmla="*/ 401 w 2708"/>
                    <a:gd name="T23" fmla="*/ 1226 h 1986"/>
                    <a:gd name="T24" fmla="*/ 409 w 2708"/>
                    <a:gd name="T25" fmla="*/ 1195 h 1986"/>
                    <a:gd name="T26" fmla="*/ 430 w 2708"/>
                    <a:gd name="T27" fmla="*/ 1176 h 1986"/>
                    <a:gd name="T28" fmla="*/ 535 w 2708"/>
                    <a:gd name="T29" fmla="*/ 1173 h 1986"/>
                    <a:gd name="T30" fmla="*/ 200 w 2708"/>
                    <a:gd name="T31" fmla="*/ 807 h 1986"/>
                    <a:gd name="T32" fmla="*/ 899 w 2708"/>
                    <a:gd name="T33" fmla="*/ 977 h 1986"/>
                    <a:gd name="T34" fmla="*/ 368 w 2708"/>
                    <a:gd name="T35" fmla="*/ 942 h 1986"/>
                    <a:gd name="T36" fmla="*/ 326 w 2708"/>
                    <a:gd name="T37" fmla="*/ 882 h 1986"/>
                    <a:gd name="T38" fmla="*/ 268 w 2708"/>
                    <a:gd name="T39" fmla="*/ 837 h 1986"/>
                    <a:gd name="T40" fmla="*/ 198 w 2708"/>
                    <a:gd name="T41" fmla="*/ 810 h 1986"/>
                    <a:gd name="T42" fmla="*/ 1114 w 2708"/>
                    <a:gd name="T43" fmla="*/ 433 h 1986"/>
                    <a:gd name="T44" fmla="*/ 2644 w 2708"/>
                    <a:gd name="T45" fmla="*/ 436 h 1986"/>
                    <a:gd name="T46" fmla="*/ 2683 w 2708"/>
                    <a:gd name="T47" fmla="*/ 456 h 1986"/>
                    <a:gd name="T48" fmla="*/ 2704 w 2708"/>
                    <a:gd name="T49" fmla="*/ 489 h 1986"/>
                    <a:gd name="T50" fmla="*/ 2708 w 2708"/>
                    <a:gd name="T51" fmla="*/ 1569 h 1986"/>
                    <a:gd name="T52" fmla="*/ 2696 w 2708"/>
                    <a:gd name="T53" fmla="*/ 1607 h 1986"/>
                    <a:gd name="T54" fmla="*/ 2664 w 2708"/>
                    <a:gd name="T55" fmla="*/ 1634 h 1986"/>
                    <a:gd name="T56" fmla="*/ 2621 w 2708"/>
                    <a:gd name="T57" fmla="*/ 1645 h 1986"/>
                    <a:gd name="T58" fmla="*/ 1602 w 2708"/>
                    <a:gd name="T59" fmla="*/ 1613 h 1986"/>
                    <a:gd name="T60" fmla="*/ 1539 w 2708"/>
                    <a:gd name="T61" fmla="*/ 1564 h 1986"/>
                    <a:gd name="T62" fmla="*/ 1464 w 2708"/>
                    <a:gd name="T63" fmla="*/ 1533 h 1986"/>
                    <a:gd name="T64" fmla="*/ 1420 w 2708"/>
                    <a:gd name="T65" fmla="*/ 1526 h 1986"/>
                    <a:gd name="T66" fmla="*/ 1454 w 2708"/>
                    <a:gd name="T67" fmla="*/ 1466 h 1986"/>
                    <a:gd name="T68" fmla="*/ 2563 w 2708"/>
                    <a:gd name="T69" fmla="*/ 1433 h 1986"/>
                    <a:gd name="T70" fmla="*/ 1166 w 2708"/>
                    <a:gd name="T71" fmla="*/ 576 h 1986"/>
                    <a:gd name="T72" fmla="*/ 1140 w 2708"/>
                    <a:gd name="T73" fmla="*/ 946 h 1986"/>
                    <a:gd name="T74" fmla="*/ 1068 w 2708"/>
                    <a:gd name="T75" fmla="*/ 947 h 1986"/>
                    <a:gd name="T76" fmla="*/ 1027 w 2708"/>
                    <a:gd name="T77" fmla="*/ 509 h 1986"/>
                    <a:gd name="T78" fmla="*/ 1039 w 2708"/>
                    <a:gd name="T79" fmla="*/ 471 h 1986"/>
                    <a:gd name="T80" fmla="*/ 1071 w 2708"/>
                    <a:gd name="T81" fmla="*/ 444 h 1986"/>
                    <a:gd name="T82" fmla="*/ 1114 w 2708"/>
                    <a:gd name="T83" fmla="*/ 433 h 1986"/>
                    <a:gd name="T84" fmla="*/ 1285 w 2708"/>
                    <a:gd name="T85" fmla="*/ 0 h 1986"/>
                    <a:gd name="T86" fmla="*/ 1326 w 2708"/>
                    <a:gd name="T87" fmla="*/ 12 h 1986"/>
                    <a:gd name="T88" fmla="*/ 1351 w 2708"/>
                    <a:gd name="T89" fmla="*/ 43 h 1986"/>
                    <a:gd name="T90" fmla="*/ 1355 w 2708"/>
                    <a:gd name="T91" fmla="*/ 306 h 1986"/>
                    <a:gd name="T92" fmla="*/ 1239 w 2708"/>
                    <a:gd name="T93" fmla="*/ 115 h 1986"/>
                    <a:gd name="T94" fmla="*/ 112 w 2708"/>
                    <a:gd name="T95" fmla="*/ 397 h 1986"/>
                    <a:gd name="T96" fmla="*/ 41 w 2708"/>
                    <a:gd name="T97" fmla="*/ 353 h 1986"/>
                    <a:gd name="T98" fmla="*/ 0 w 2708"/>
                    <a:gd name="T99" fmla="*/ 62 h 1986"/>
                    <a:gd name="T100" fmla="*/ 14 w 2708"/>
                    <a:gd name="T101" fmla="*/ 26 h 1986"/>
                    <a:gd name="T102" fmla="*/ 48 w 2708"/>
                    <a:gd name="T103" fmla="*/ 4 h 1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8" h="1986">
                      <a:moveTo>
                        <a:pt x="1691" y="1754"/>
                      </a:moveTo>
                      <a:lnTo>
                        <a:pt x="2045" y="1754"/>
                      </a:lnTo>
                      <a:lnTo>
                        <a:pt x="2045" y="1889"/>
                      </a:lnTo>
                      <a:lnTo>
                        <a:pt x="2157" y="1889"/>
                      </a:lnTo>
                      <a:lnTo>
                        <a:pt x="2174" y="1891"/>
                      </a:lnTo>
                      <a:lnTo>
                        <a:pt x="2189" y="1901"/>
                      </a:lnTo>
                      <a:lnTo>
                        <a:pt x="2200" y="1916"/>
                      </a:lnTo>
                      <a:lnTo>
                        <a:pt x="2207" y="1932"/>
                      </a:lnTo>
                      <a:lnTo>
                        <a:pt x="2211" y="1953"/>
                      </a:lnTo>
                      <a:lnTo>
                        <a:pt x="2211" y="1986"/>
                      </a:lnTo>
                      <a:lnTo>
                        <a:pt x="1689" y="1986"/>
                      </a:lnTo>
                      <a:lnTo>
                        <a:pt x="1686" y="1939"/>
                      </a:lnTo>
                      <a:lnTo>
                        <a:pt x="1684" y="1889"/>
                      </a:lnTo>
                      <a:lnTo>
                        <a:pt x="1691" y="1889"/>
                      </a:lnTo>
                      <a:lnTo>
                        <a:pt x="1691" y="1754"/>
                      </a:lnTo>
                      <a:close/>
                      <a:moveTo>
                        <a:pt x="535" y="1064"/>
                      </a:moveTo>
                      <a:lnTo>
                        <a:pt x="822" y="1064"/>
                      </a:lnTo>
                      <a:lnTo>
                        <a:pt x="822" y="1078"/>
                      </a:lnTo>
                      <a:lnTo>
                        <a:pt x="793" y="1116"/>
                      </a:lnTo>
                      <a:lnTo>
                        <a:pt x="770" y="1159"/>
                      </a:lnTo>
                      <a:lnTo>
                        <a:pt x="752" y="1205"/>
                      </a:lnTo>
                      <a:lnTo>
                        <a:pt x="741" y="1252"/>
                      </a:lnTo>
                      <a:lnTo>
                        <a:pt x="401" y="1252"/>
                      </a:lnTo>
                      <a:lnTo>
                        <a:pt x="401" y="1226"/>
                      </a:lnTo>
                      <a:lnTo>
                        <a:pt x="403" y="1209"/>
                      </a:lnTo>
                      <a:lnTo>
                        <a:pt x="409" y="1195"/>
                      </a:lnTo>
                      <a:lnTo>
                        <a:pt x="419" y="1184"/>
                      </a:lnTo>
                      <a:lnTo>
                        <a:pt x="430" y="1176"/>
                      </a:lnTo>
                      <a:lnTo>
                        <a:pt x="445" y="1173"/>
                      </a:lnTo>
                      <a:lnTo>
                        <a:pt x="535" y="1173"/>
                      </a:lnTo>
                      <a:lnTo>
                        <a:pt x="535" y="1064"/>
                      </a:lnTo>
                      <a:close/>
                      <a:moveTo>
                        <a:pt x="200" y="807"/>
                      </a:moveTo>
                      <a:lnTo>
                        <a:pt x="899" y="807"/>
                      </a:lnTo>
                      <a:lnTo>
                        <a:pt x="899" y="977"/>
                      </a:lnTo>
                      <a:lnTo>
                        <a:pt x="383" y="977"/>
                      </a:lnTo>
                      <a:lnTo>
                        <a:pt x="368" y="942"/>
                      </a:lnTo>
                      <a:lnTo>
                        <a:pt x="349" y="911"/>
                      </a:lnTo>
                      <a:lnTo>
                        <a:pt x="326" y="882"/>
                      </a:lnTo>
                      <a:lnTo>
                        <a:pt x="298" y="858"/>
                      </a:lnTo>
                      <a:lnTo>
                        <a:pt x="268" y="837"/>
                      </a:lnTo>
                      <a:lnTo>
                        <a:pt x="234" y="821"/>
                      </a:lnTo>
                      <a:lnTo>
                        <a:pt x="198" y="810"/>
                      </a:lnTo>
                      <a:lnTo>
                        <a:pt x="200" y="807"/>
                      </a:lnTo>
                      <a:close/>
                      <a:moveTo>
                        <a:pt x="1114" y="433"/>
                      </a:moveTo>
                      <a:lnTo>
                        <a:pt x="2621" y="433"/>
                      </a:lnTo>
                      <a:lnTo>
                        <a:pt x="2644" y="436"/>
                      </a:lnTo>
                      <a:lnTo>
                        <a:pt x="2664" y="444"/>
                      </a:lnTo>
                      <a:lnTo>
                        <a:pt x="2683" y="456"/>
                      </a:lnTo>
                      <a:lnTo>
                        <a:pt x="2696" y="471"/>
                      </a:lnTo>
                      <a:lnTo>
                        <a:pt x="2704" y="489"/>
                      </a:lnTo>
                      <a:lnTo>
                        <a:pt x="2708" y="509"/>
                      </a:lnTo>
                      <a:lnTo>
                        <a:pt x="2708" y="1569"/>
                      </a:lnTo>
                      <a:lnTo>
                        <a:pt x="2704" y="1589"/>
                      </a:lnTo>
                      <a:lnTo>
                        <a:pt x="2696" y="1607"/>
                      </a:lnTo>
                      <a:lnTo>
                        <a:pt x="2683" y="1622"/>
                      </a:lnTo>
                      <a:lnTo>
                        <a:pt x="2664" y="1634"/>
                      </a:lnTo>
                      <a:lnTo>
                        <a:pt x="2644" y="1642"/>
                      </a:lnTo>
                      <a:lnTo>
                        <a:pt x="2621" y="1645"/>
                      </a:lnTo>
                      <a:lnTo>
                        <a:pt x="1627" y="1645"/>
                      </a:lnTo>
                      <a:lnTo>
                        <a:pt x="1602" y="1613"/>
                      </a:lnTo>
                      <a:lnTo>
                        <a:pt x="1571" y="1585"/>
                      </a:lnTo>
                      <a:lnTo>
                        <a:pt x="1539" y="1564"/>
                      </a:lnTo>
                      <a:lnTo>
                        <a:pt x="1502" y="1546"/>
                      </a:lnTo>
                      <a:lnTo>
                        <a:pt x="1464" y="1533"/>
                      </a:lnTo>
                      <a:lnTo>
                        <a:pt x="1424" y="1527"/>
                      </a:lnTo>
                      <a:lnTo>
                        <a:pt x="1420" y="1526"/>
                      </a:lnTo>
                      <a:lnTo>
                        <a:pt x="1438" y="1497"/>
                      </a:lnTo>
                      <a:lnTo>
                        <a:pt x="1454" y="1466"/>
                      </a:lnTo>
                      <a:lnTo>
                        <a:pt x="1466" y="1433"/>
                      </a:lnTo>
                      <a:lnTo>
                        <a:pt x="2563" y="1433"/>
                      </a:lnTo>
                      <a:lnTo>
                        <a:pt x="2563" y="576"/>
                      </a:lnTo>
                      <a:lnTo>
                        <a:pt x="1166" y="576"/>
                      </a:lnTo>
                      <a:lnTo>
                        <a:pt x="1166" y="949"/>
                      </a:lnTo>
                      <a:lnTo>
                        <a:pt x="1140" y="946"/>
                      </a:lnTo>
                      <a:lnTo>
                        <a:pt x="1112" y="945"/>
                      </a:lnTo>
                      <a:lnTo>
                        <a:pt x="1068" y="947"/>
                      </a:lnTo>
                      <a:lnTo>
                        <a:pt x="1027" y="956"/>
                      </a:lnTo>
                      <a:lnTo>
                        <a:pt x="1027" y="509"/>
                      </a:lnTo>
                      <a:lnTo>
                        <a:pt x="1030" y="489"/>
                      </a:lnTo>
                      <a:lnTo>
                        <a:pt x="1039" y="471"/>
                      </a:lnTo>
                      <a:lnTo>
                        <a:pt x="1053" y="456"/>
                      </a:lnTo>
                      <a:lnTo>
                        <a:pt x="1071" y="444"/>
                      </a:lnTo>
                      <a:lnTo>
                        <a:pt x="1091" y="436"/>
                      </a:lnTo>
                      <a:lnTo>
                        <a:pt x="1114" y="433"/>
                      </a:lnTo>
                      <a:close/>
                      <a:moveTo>
                        <a:pt x="71" y="0"/>
                      </a:moveTo>
                      <a:lnTo>
                        <a:pt x="1285" y="0"/>
                      </a:lnTo>
                      <a:lnTo>
                        <a:pt x="1307" y="4"/>
                      </a:lnTo>
                      <a:lnTo>
                        <a:pt x="1326" y="12"/>
                      </a:lnTo>
                      <a:lnTo>
                        <a:pt x="1342" y="26"/>
                      </a:lnTo>
                      <a:lnTo>
                        <a:pt x="1351" y="43"/>
                      </a:lnTo>
                      <a:lnTo>
                        <a:pt x="1355" y="62"/>
                      </a:lnTo>
                      <a:lnTo>
                        <a:pt x="1355" y="306"/>
                      </a:lnTo>
                      <a:lnTo>
                        <a:pt x="1239" y="306"/>
                      </a:lnTo>
                      <a:lnTo>
                        <a:pt x="1239" y="115"/>
                      </a:lnTo>
                      <a:lnTo>
                        <a:pt x="112" y="115"/>
                      </a:lnTo>
                      <a:lnTo>
                        <a:pt x="112" y="397"/>
                      </a:lnTo>
                      <a:lnTo>
                        <a:pt x="78" y="373"/>
                      </a:lnTo>
                      <a:lnTo>
                        <a:pt x="41" y="353"/>
                      </a:lnTo>
                      <a:lnTo>
                        <a:pt x="0" y="338"/>
                      </a:lnTo>
                      <a:lnTo>
                        <a:pt x="0" y="62"/>
                      </a:lnTo>
                      <a:lnTo>
                        <a:pt x="3" y="43"/>
                      </a:lnTo>
                      <a:lnTo>
                        <a:pt x="14" y="26"/>
                      </a:lnTo>
                      <a:lnTo>
                        <a:pt x="29" y="12"/>
                      </a:lnTo>
                      <a:lnTo>
                        <a:pt x="48" y="4"/>
                      </a:lnTo>
                      <a:lnTo>
                        <a:pt x="71" y="0"/>
                      </a:lnTo>
                      <a:close/>
                    </a:path>
                  </a:pathLst>
                </a:custGeom>
                <a:solidFill>
                  <a:srgbClr val="FABE3C"/>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1200">
                    <a:solidFill>
                      <a:prstClr val="white"/>
                    </a:solidFill>
                    <a:latin typeface="AvenirNext LT Pro Medium" panose="020B0603020202020204" pitchFamily="34" charset="0"/>
                    <a:ea typeface="ＭＳ Ｐゴシック"/>
                  </a:endParaRPr>
                </a:p>
              </p:txBody>
            </p:sp>
          </p:grpSp>
        </p:grpSp>
        <p:sp>
          <p:nvSpPr>
            <p:cNvPr id="16" name="TextBox 15">
              <a:extLst>
                <a:ext uri="{FF2B5EF4-FFF2-40B4-BE49-F238E27FC236}">
                  <a16:creationId xmlns:a16="http://schemas.microsoft.com/office/drawing/2014/main" id="{F56D1434-BC3B-4835-B553-BA3D31F11F3E}"/>
                </a:ext>
              </a:extLst>
            </p:cNvPr>
            <p:cNvSpPr txBox="1"/>
            <p:nvPr/>
          </p:nvSpPr>
          <p:spPr>
            <a:xfrm>
              <a:off x="6724256" y="3196399"/>
              <a:ext cx="1635187" cy="640453"/>
            </a:xfrm>
            <a:prstGeom prst="rect">
              <a:avLst/>
            </a:prstGeom>
            <a:noFill/>
            <a:effectLst/>
          </p:spPr>
          <p:txBody>
            <a:bodyPr wrap="square" lIns="0" tIns="0" rIns="0" bIns="0" rtlCol="0" anchor="t">
              <a:noAutofit/>
            </a:bodyPr>
            <a:lstStyle/>
            <a:p>
              <a:pPr defTabSz="457086" eaLnBrk="0" hangingPunct="0"/>
              <a:r>
                <a:rPr lang="en-US" sz="2000">
                  <a:solidFill>
                    <a:srgbClr val="00B9F2">
                      <a:lumMod val="20000"/>
                      <a:lumOff val="80000"/>
                      <a:alpha val="40000"/>
                    </a:srgbClr>
                  </a:solidFill>
                  <a:latin typeface="AvenirNext LT Pro Medium" panose="020B0603020202020204" pitchFamily="34" charset="0"/>
                  <a:ea typeface="ＭＳ Ｐゴシック"/>
                </a:rPr>
                <a:t>Web GIS</a:t>
              </a:r>
            </a:p>
          </p:txBody>
        </p:sp>
        <p:grpSp>
          <p:nvGrpSpPr>
            <p:cNvPr id="17" name="Group 16">
              <a:extLst>
                <a:ext uri="{FF2B5EF4-FFF2-40B4-BE49-F238E27FC236}">
                  <a16:creationId xmlns:a16="http://schemas.microsoft.com/office/drawing/2014/main" id="{34944089-5CBB-45AF-838A-36D6B5457857}"/>
                </a:ext>
              </a:extLst>
            </p:cNvPr>
            <p:cNvGrpSpPr/>
            <p:nvPr/>
          </p:nvGrpSpPr>
          <p:grpSpPr>
            <a:xfrm>
              <a:off x="5053363" y="2954659"/>
              <a:ext cx="1804902" cy="1335290"/>
              <a:chOff x="769330" y="1527301"/>
              <a:chExt cx="2174603" cy="1608798"/>
            </a:xfrm>
          </p:grpSpPr>
          <p:sp>
            <p:nvSpPr>
              <p:cNvPr id="42" name="Freeform 29">
                <a:extLst>
                  <a:ext uri="{FF2B5EF4-FFF2-40B4-BE49-F238E27FC236}">
                    <a16:creationId xmlns:a16="http://schemas.microsoft.com/office/drawing/2014/main" id="{B895AD74-58BF-4420-B901-3FE747EA03D1}"/>
                  </a:ext>
                </a:extLst>
              </p:cNvPr>
              <p:cNvSpPr>
                <a:spLocks/>
              </p:cNvSpPr>
              <p:nvPr/>
            </p:nvSpPr>
            <p:spPr bwMode="auto">
              <a:xfrm>
                <a:off x="769330" y="1527301"/>
                <a:ext cx="2174603" cy="1382743"/>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grpSp>
            <p:nvGrpSpPr>
              <p:cNvPr id="43" name="Group 42">
                <a:extLst>
                  <a:ext uri="{FF2B5EF4-FFF2-40B4-BE49-F238E27FC236}">
                    <a16:creationId xmlns:a16="http://schemas.microsoft.com/office/drawing/2014/main" id="{C5D8FAA4-CDB6-43C7-890C-C8A8C2051663}"/>
                  </a:ext>
                </a:extLst>
              </p:cNvPr>
              <p:cNvGrpSpPr/>
              <p:nvPr/>
            </p:nvGrpSpPr>
            <p:grpSpPr>
              <a:xfrm>
                <a:off x="1575340" y="2062806"/>
                <a:ext cx="983710" cy="1073293"/>
                <a:chOff x="749839" y="3008091"/>
                <a:chExt cx="1033728" cy="1127867"/>
              </a:xfrm>
            </p:grpSpPr>
            <p:sp>
              <p:nvSpPr>
                <p:cNvPr id="44" name="Freeform 162">
                  <a:extLst>
                    <a:ext uri="{FF2B5EF4-FFF2-40B4-BE49-F238E27FC236}">
                      <a16:creationId xmlns:a16="http://schemas.microsoft.com/office/drawing/2014/main" id="{D2BC0975-7C76-4D92-90A6-0DD641A5A79B}"/>
                    </a:ext>
                  </a:extLst>
                </p:cNvPr>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sp>
              <p:nvSpPr>
                <p:cNvPr id="45" name="Freeform 8">
                  <a:extLst>
                    <a:ext uri="{FF2B5EF4-FFF2-40B4-BE49-F238E27FC236}">
                      <a16:creationId xmlns:a16="http://schemas.microsoft.com/office/drawing/2014/main" id="{44AB3037-0251-4BE7-B893-AE2099ECAA9E}"/>
                    </a:ext>
                  </a:extLst>
                </p:cNvPr>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sp>
              <p:nvSpPr>
                <p:cNvPr id="46" name="Freeform 9">
                  <a:extLst>
                    <a:ext uri="{FF2B5EF4-FFF2-40B4-BE49-F238E27FC236}">
                      <a16:creationId xmlns:a16="http://schemas.microsoft.com/office/drawing/2014/main" id="{1BDD711B-A373-427E-9135-8606658E2584}"/>
                    </a:ext>
                  </a:extLst>
                </p:cNvPr>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sp>
              <p:nvSpPr>
                <p:cNvPr id="47" name="Freeform 10">
                  <a:extLst>
                    <a:ext uri="{FF2B5EF4-FFF2-40B4-BE49-F238E27FC236}">
                      <a16:creationId xmlns:a16="http://schemas.microsoft.com/office/drawing/2014/main" id="{D8E5AAC2-5F62-4C8D-829E-1726F719E5C7}"/>
                    </a:ext>
                  </a:extLst>
                </p:cNvPr>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sp>
              <p:nvSpPr>
                <p:cNvPr id="48" name="Freeform 11">
                  <a:extLst>
                    <a:ext uri="{FF2B5EF4-FFF2-40B4-BE49-F238E27FC236}">
                      <a16:creationId xmlns:a16="http://schemas.microsoft.com/office/drawing/2014/main" id="{F61C4E81-E8FF-4E9F-879D-2BCAFC49E912}"/>
                    </a:ext>
                  </a:extLst>
                </p:cNvPr>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sp>
              <p:nvSpPr>
                <p:cNvPr id="49" name="Freeform 12">
                  <a:extLst>
                    <a:ext uri="{FF2B5EF4-FFF2-40B4-BE49-F238E27FC236}">
                      <a16:creationId xmlns:a16="http://schemas.microsoft.com/office/drawing/2014/main" id="{E6414400-0062-41E9-9BDD-C7012A1C59B9}"/>
                    </a:ext>
                  </a:extLst>
                </p:cNvPr>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sp>
              <p:nvSpPr>
                <p:cNvPr id="50" name="Freeform 13">
                  <a:extLst>
                    <a:ext uri="{FF2B5EF4-FFF2-40B4-BE49-F238E27FC236}">
                      <a16:creationId xmlns:a16="http://schemas.microsoft.com/office/drawing/2014/main" id="{B6B80DA7-5EB6-4505-9819-827ACE4C9923}"/>
                    </a:ext>
                  </a:extLst>
                </p:cNvPr>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sp>
              <p:nvSpPr>
                <p:cNvPr id="51" name="Freeform 14">
                  <a:extLst>
                    <a:ext uri="{FF2B5EF4-FFF2-40B4-BE49-F238E27FC236}">
                      <a16:creationId xmlns:a16="http://schemas.microsoft.com/office/drawing/2014/main" id="{3437F89E-9A3C-4ABD-8C81-7F2574D114A9}"/>
                    </a:ext>
                  </a:extLst>
                </p:cNvPr>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sp>
              <p:nvSpPr>
                <p:cNvPr id="52" name="Freeform 15">
                  <a:extLst>
                    <a:ext uri="{FF2B5EF4-FFF2-40B4-BE49-F238E27FC236}">
                      <a16:creationId xmlns:a16="http://schemas.microsoft.com/office/drawing/2014/main" id="{75ADDA8F-B6F0-4CA3-86B6-A0DB0BB054F5}"/>
                    </a:ext>
                  </a:extLst>
                </p:cNvPr>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sp>
              <p:nvSpPr>
                <p:cNvPr id="53" name="Freeform 16">
                  <a:extLst>
                    <a:ext uri="{FF2B5EF4-FFF2-40B4-BE49-F238E27FC236}">
                      <a16:creationId xmlns:a16="http://schemas.microsoft.com/office/drawing/2014/main" id="{BAC22C35-A19D-4450-A94E-7D095637CBD8}"/>
                    </a:ext>
                  </a:extLst>
                </p:cNvPr>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sp>
              <p:nvSpPr>
                <p:cNvPr id="54" name="Freeform 17">
                  <a:extLst>
                    <a:ext uri="{FF2B5EF4-FFF2-40B4-BE49-F238E27FC236}">
                      <a16:creationId xmlns:a16="http://schemas.microsoft.com/office/drawing/2014/main" id="{7F2E0325-A28B-4008-85D8-E25E515EA3DC}"/>
                    </a:ext>
                  </a:extLst>
                </p:cNvPr>
                <p:cNvSpPr>
                  <a:spLocks/>
                </p:cNvSpPr>
                <p:nvPr/>
              </p:nvSpPr>
              <p:spPr bwMode="auto">
                <a:xfrm>
                  <a:off x="822254" y="3053350"/>
                  <a:ext cx="888897" cy="534063"/>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sp>
              <p:nvSpPr>
                <p:cNvPr id="55" name="Freeform 18">
                  <a:extLst>
                    <a:ext uri="{FF2B5EF4-FFF2-40B4-BE49-F238E27FC236}">
                      <a16:creationId xmlns:a16="http://schemas.microsoft.com/office/drawing/2014/main" id="{E0CD9764-01E9-4277-93BC-3A5EA753295D}"/>
                    </a:ext>
                  </a:extLst>
                </p:cNvPr>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sp>
              <p:nvSpPr>
                <p:cNvPr id="56" name="Freeform 19">
                  <a:extLst>
                    <a:ext uri="{FF2B5EF4-FFF2-40B4-BE49-F238E27FC236}">
                      <a16:creationId xmlns:a16="http://schemas.microsoft.com/office/drawing/2014/main" id="{FA5AFD55-4CCF-438D-946D-A9401E49C2FB}"/>
                    </a:ext>
                  </a:extLst>
                </p:cNvPr>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sp>
              <p:nvSpPr>
                <p:cNvPr id="57" name="Freeform 20">
                  <a:extLst>
                    <a:ext uri="{FF2B5EF4-FFF2-40B4-BE49-F238E27FC236}">
                      <a16:creationId xmlns:a16="http://schemas.microsoft.com/office/drawing/2014/main" id="{1263E641-12CB-41EA-8335-F0F86371568E}"/>
                    </a:ext>
                  </a:extLst>
                </p:cNvPr>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sp>
              <p:nvSpPr>
                <p:cNvPr id="58" name="Freeform 21">
                  <a:extLst>
                    <a:ext uri="{FF2B5EF4-FFF2-40B4-BE49-F238E27FC236}">
                      <a16:creationId xmlns:a16="http://schemas.microsoft.com/office/drawing/2014/main" id="{FCDBFD0A-606F-48CC-B510-70AADEF0EF68}"/>
                    </a:ext>
                  </a:extLst>
                </p:cNvPr>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sp>
              <p:nvSpPr>
                <p:cNvPr id="59" name="Freeform 22">
                  <a:extLst>
                    <a:ext uri="{FF2B5EF4-FFF2-40B4-BE49-F238E27FC236}">
                      <a16:creationId xmlns:a16="http://schemas.microsoft.com/office/drawing/2014/main" id="{E99C6AC6-3EB2-4629-897D-C77235D46F41}"/>
                    </a:ext>
                  </a:extLst>
                </p:cNvPr>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grpSp>
        </p:grpSp>
        <p:sp>
          <p:nvSpPr>
            <p:cNvPr id="18" name="Freeform 79">
              <a:extLst>
                <a:ext uri="{FF2B5EF4-FFF2-40B4-BE49-F238E27FC236}">
                  <a16:creationId xmlns:a16="http://schemas.microsoft.com/office/drawing/2014/main" id="{9AE29749-1F46-4D2A-AA75-A86ED8E5E24E}"/>
                </a:ext>
              </a:extLst>
            </p:cNvPr>
            <p:cNvSpPr>
              <a:spLocks/>
            </p:cNvSpPr>
            <p:nvPr/>
          </p:nvSpPr>
          <p:spPr bwMode="auto">
            <a:xfrm>
              <a:off x="6840048" y="2037370"/>
              <a:ext cx="742680" cy="606794"/>
            </a:xfrm>
            <a:custGeom>
              <a:avLst/>
              <a:gdLst>
                <a:gd name="T0" fmla="*/ 2925 w 3170"/>
                <a:gd name="T1" fmla="*/ 0 h 2592"/>
                <a:gd name="T2" fmla="*/ 3002 w 3170"/>
                <a:gd name="T3" fmla="*/ 12 h 2592"/>
                <a:gd name="T4" fmla="*/ 3070 w 3170"/>
                <a:gd name="T5" fmla="*/ 47 h 2592"/>
                <a:gd name="T6" fmla="*/ 3123 w 3170"/>
                <a:gd name="T7" fmla="*/ 100 h 2592"/>
                <a:gd name="T8" fmla="*/ 3157 w 3170"/>
                <a:gd name="T9" fmla="*/ 168 h 2592"/>
                <a:gd name="T10" fmla="*/ 3170 w 3170"/>
                <a:gd name="T11" fmla="*/ 245 h 2592"/>
                <a:gd name="T12" fmla="*/ 3166 w 3170"/>
                <a:gd name="T13" fmla="*/ 1940 h 2592"/>
                <a:gd name="T14" fmla="*/ 3142 w 3170"/>
                <a:gd name="T15" fmla="*/ 2013 h 2592"/>
                <a:gd name="T16" fmla="*/ 3098 w 3170"/>
                <a:gd name="T17" fmla="*/ 2073 h 2592"/>
                <a:gd name="T18" fmla="*/ 3037 w 3170"/>
                <a:gd name="T19" fmla="*/ 2118 h 2592"/>
                <a:gd name="T20" fmla="*/ 2965 w 3170"/>
                <a:gd name="T21" fmla="*/ 2142 h 2592"/>
                <a:gd name="T22" fmla="*/ 1400 w 3170"/>
                <a:gd name="T23" fmla="*/ 2146 h 2592"/>
                <a:gd name="T24" fmla="*/ 1392 w 3170"/>
                <a:gd name="T25" fmla="*/ 2145 h 2592"/>
                <a:gd name="T26" fmla="*/ 1389 w 3170"/>
                <a:gd name="T27" fmla="*/ 2387 h 2592"/>
                <a:gd name="T28" fmla="*/ 1365 w 3170"/>
                <a:gd name="T29" fmla="*/ 2460 h 2592"/>
                <a:gd name="T30" fmla="*/ 1320 w 3170"/>
                <a:gd name="T31" fmla="*/ 2521 h 2592"/>
                <a:gd name="T32" fmla="*/ 1260 w 3170"/>
                <a:gd name="T33" fmla="*/ 2566 h 2592"/>
                <a:gd name="T34" fmla="*/ 1186 w 3170"/>
                <a:gd name="T35" fmla="*/ 2590 h 2592"/>
                <a:gd name="T36" fmla="*/ 245 w 3170"/>
                <a:gd name="T37" fmla="*/ 2592 h 2592"/>
                <a:gd name="T38" fmla="*/ 168 w 3170"/>
                <a:gd name="T39" fmla="*/ 2580 h 2592"/>
                <a:gd name="T40" fmla="*/ 100 w 3170"/>
                <a:gd name="T41" fmla="*/ 2545 h 2592"/>
                <a:gd name="T42" fmla="*/ 47 w 3170"/>
                <a:gd name="T43" fmla="*/ 2492 h 2592"/>
                <a:gd name="T44" fmla="*/ 13 w 3170"/>
                <a:gd name="T45" fmla="*/ 2424 h 2592"/>
                <a:gd name="T46" fmla="*/ 0 w 3170"/>
                <a:gd name="T47" fmla="*/ 2347 h 2592"/>
                <a:gd name="T48" fmla="*/ 4 w 3170"/>
                <a:gd name="T49" fmla="*/ 652 h 2592"/>
                <a:gd name="T50" fmla="*/ 28 w 3170"/>
                <a:gd name="T51" fmla="*/ 579 h 2592"/>
                <a:gd name="T52" fmla="*/ 72 w 3170"/>
                <a:gd name="T53" fmla="*/ 519 h 2592"/>
                <a:gd name="T54" fmla="*/ 133 w 3170"/>
                <a:gd name="T55" fmla="*/ 474 h 2592"/>
                <a:gd name="T56" fmla="*/ 205 w 3170"/>
                <a:gd name="T57" fmla="*/ 450 h 2592"/>
                <a:gd name="T58" fmla="*/ 713 w 3170"/>
                <a:gd name="T59" fmla="*/ 446 h 2592"/>
                <a:gd name="T60" fmla="*/ 717 w 3170"/>
                <a:gd name="T61" fmla="*/ 205 h 2592"/>
                <a:gd name="T62" fmla="*/ 741 w 3170"/>
                <a:gd name="T63" fmla="*/ 133 h 2592"/>
                <a:gd name="T64" fmla="*/ 786 w 3170"/>
                <a:gd name="T65" fmla="*/ 71 h 2592"/>
                <a:gd name="T66" fmla="*/ 846 w 3170"/>
                <a:gd name="T67" fmla="*/ 26 h 2592"/>
                <a:gd name="T68" fmla="*/ 919 w 3170"/>
                <a:gd name="T69" fmla="*/ 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70" h="2592">
                  <a:moveTo>
                    <a:pt x="959" y="0"/>
                  </a:moveTo>
                  <a:lnTo>
                    <a:pt x="2925" y="0"/>
                  </a:lnTo>
                  <a:lnTo>
                    <a:pt x="2965" y="2"/>
                  </a:lnTo>
                  <a:lnTo>
                    <a:pt x="3002" y="12"/>
                  </a:lnTo>
                  <a:lnTo>
                    <a:pt x="3037" y="26"/>
                  </a:lnTo>
                  <a:lnTo>
                    <a:pt x="3070" y="47"/>
                  </a:lnTo>
                  <a:lnTo>
                    <a:pt x="3098" y="71"/>
                  </a:lnTo>
                  <a:lnTo>
                    <a:pt x="3123" y="100"/>
                  </a:lnTo>
                  <a:lnTo>
                    <a:pt x="3142" y="133"/>
                  </a:lnTo>
                  <a:lnTo>
                    <a:pt x="3157" y="168"/>
                  </a:lnTo>
                  <a:lnTo>
                    <a:pt x="3166" y="205"/>
                  </a:lnTo>
                  <a:lnTo>
                    <a:pt x="3170" y="245"/>
                  </a:lnTo>
                  <a:lnTo>
                    <a:pt x="3170" y="1901"/>
                  </a:lnTo>
                  <a:lnTo>
                    <a:pt x="3166" y="1940"/>
                  </a:lnTo>
                  <a:lnTo>
                    <a:pt x="3157" y="1978"/>
                  </a:lnTo>
                  <a:lnTo>
                    <a:pt x="3142" y="2013"/>
                  </a:lnTo>
                  <a:lnTo>
                    <a:pt x="3123" y="2046"/>
                  </a:lnTo>
                  <a:lnTo>
                    <a:pt x="3098" y="2073"/>
                  </a:lnTo>
                  <a:lnTo>
                    <a:pt x="3070" y="2099"/>
                  </a:lnTo>
                  <a:lnTo>
                    <a:pt x="3037" y="2118"/>
                  </a:lnTo>
                  <a:lnTo>
                    <a:pt x="3002" y="2134"/>
                  </a:lnTo>
                  <a:lnTo>
                    <a:pt x="2965" y="2142"/>
                  </a:lnTo>
                  <a:lnTo>
                    <a:pt x="2925" y="2146"/>
                  </a:lnTo>
                  <a:lnTo>
                    <a:pt x="1400" y="2146"/>
                  </a:lnTo>
                  <a:lnTo>
                    <a:pt x="1396" y="2146"/>
                  </a:lnTo>
                  <a:lnTo>
                    <a:pt x="1392" y="2145"/>
                  </a:lnTo>
                  <a:lnTo>
                    <a:pt x="1392" y="2347"/>
                  </a:lnTo>
                  <a:lnTo>
                    <a:pt x="1389" y="2387"/>
                  </a:lnTo>
                  <a:lnTo>
                    <a:pt x="1379" y="2424"/>
                  </a:lnTo>
                  <a:lnTo>
                    <a:pt x="1365" y="2460"/>
                  </a:lnTo>
                  <a:lnTo>
                    <a:pt x="1344" y="2492"/>
                  </a:lnTo>
                  <a:lnTo>
                    <a:pt x="1320" y="2521"/>
                  </a:lnTo>
                  <a:lnTo>
                    <a:pt x="1291" y="2545"/>
                  </a:lnTo>
                  <a:lnTo>
                    <a:pt x="1260" y="2566"/>
                  </a:lnTo>
                  <a:lnTo>
                    <a:pt x="1223" y="2580"/>
                  </a:lnTo>
                  <a:lnTo>
                    <a:pt x="1186" y="2590"/>
                  </a:lnTo>
                  <a:lnTo>
                    <a:pt x="1146" y="2592"/>
                  </a:lnTo>
                  <a:lnTo>
                    <a:pt x="245" y="2592"/>
                  </a:lnTo>
                  <a:lnTo>
                    <a:pt x="205" y="2590"/>
                  </a:lnTo>
                  <a:lnTo>
                    <a:pt x="168" y="2580"/>
                  </a:lnTo>
                  <a:lnTo>
                    <a:pt x="133" y="2566"/>
                  </a:lnTo>
                  <a:lnTo>
                    <a:pt x="100" y="2545"/>
                  </a:lnTo>
                  <a:lnTo>
                    <a:pt x="72" y="2521"/>
                  </a:lnTo>
                  <a:lnTo>
                    <a:pt x="47" y="2492"/>
                  </a:lnTo>
                  <a:lnTo>
                    <a:pt x="28" y="2460"/>
                  </a:lnTo>
                  <a:lnTo>
                    <a:pt x="13" y="2424"/>
                  </a:lnTo>
                  <a:lnTo>
                    <a:pt x="4" y="2387"/>
                  </a:lnTo>
                  <a:lnTo>
                    <a:pt x="0" y="2347"/>
                  </a:lnTo>
                  <a:lnTo>
                    <a:pt x="0" y="691"/>
                  </a:lnTo>
                  <a:lnTo>
                    <a:pt x="4" y="652"/>
                  </a:lnTo>
                  <a:lnTo>
                    <a:pt x="13" y="614"/>
                  </a:lnTo>
                  <a:lnTo>
                    <a:pt x="28" y="579"/>
                  </a:lnTo>
                  <a:lnTo>
                    <a:pt x="47" y="546"/>
                  </a:lnTo>
                  <a:lnTo>
                    <a:pt x="72" y="519"/>
                  </a:lnTo>
                  <a:lnTo>
                    <a:pt x="100" y="493"/>
                  </a:lnTo>
                  <a:lnTo>
                    <a:pt x="133" y="474"/>
                  </a:lnTo>
                  <a:lnTo>
                    <a:pt x="168" y="458"/>
                  </a:lnTo>
                  <a:lnTo>
                    <a:pt x="205" y="450"/>
                  </a:lnTo>
                  <a:lnTo>
                    <a:pt x="245" y="446"/>
                  </a:lnTo>
                  <a:lnTo>
                    <a:pt x="713" y="446"/>
                  </a:lnTo>
                  <a:lnTo>
                    <a:pt x="713" y="245"/>
                  </a:lnTo>
                  <a:lnTo>
                    <a:pt x="717" y="205"/>
                  </a:lnTo>
                  <a:lnTo>
                    <a:pt x="725" y="168"/>
                  </a:lnTo>
                  <a:lnTo>
                    <a:pt x="741" y="133"/>
                  </a:lnTo>
                  <a:lnTo>
                    <a:pt x="760" y="100"/>
                  </a:lnTo>
                  <a:lnTo>
                    <a:pt x="786" y="71"/>
                  </a:lnTo>
                  <a:lnTo>
                    <a:pt x="814" y="47"/>
                  </a:lnTo>
                  <a:lnTo>
                    <a:pt x="846" y="26"/>
                  </a:lnTo>
                  <a:lnTo>
                    <a:pt x="881" y="12"/>
                  </a:lnTo>
                  <a:lnTo>
                    <a:pt x="919" y="2"/>
                  </a:lnTo>
                  <a:lnTo>
                    <a:pt x="959" y="0"/>
                  </a:lnTo>
                  <a:close/>
                </a:path>
              </a:pathLst>
            </a:custGeom>
            <a:no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1200">
                <a:solidFill>
                  <a:prstClr val="white"/>
                </a:solidFill>
                <a:latin typeface="AvenirNext LT Pro Medium" panose="020B0603020202020204" pitchFamily="34" charset="0"/>
                <a:ea typeface="ＭＳ Ｐゴシック"/>
              </a:endParaRPr>
            </a:p>
          </p:txBody>
        </p:sp>
        <p:grpSp>
          <p:nvGrpSpPr>
            <p:cNvPr id="19" name="Group 18">
              <a:extLst>
                <a:ext uri="{FF2B5EF4-FFF2-40B4-BE49-F238E27FC236}">
                  <a16:creationId xmlns:a16="http://schemas.microsoft.com/office/drawing/2014/main" id="{A4B6A8A9-4A20-4840-A9BF-C000E4A5BC84}"/>
                </a:ext>
              </a:extLst>
            </p:cNvPr>
            <p:cNvGrpSpPr/>
            <p:nvPr/>
          </p:nvGrpSpPr>
          <p:grpSpPr>
            <a:xfrm>
              <a:off x="2277096" y="1476740"/>
              <a:ext cx="3958478" cy="1231608"/>
              <a:chOff x="4131184" y="2202651"/>
              <a:chExt cx="3943349" cy="1226900"/>
            </a:xfrm>
          </p:grpSpPr>
          <p:sp>
            <p:nvSpPr>
              <p:cNvPr id="37" name="AutoShape 61">
                <a:extLst>
                  <a:ext uri="{FF2B5EF4-FFF2-40B4-BE49-F238E27FC236}">
                    <a16:creationId xmlns:a16="http://schemas.microsoft.com/office/drawing/2014/main" id="{99DC5ABD-AEB6-4B61-85A1-E5A84E6F69F3}"/>
                  </a:ext>
                </a:extLst>
              </p:cNvPr>
              <p:cNvSpPr>
                <a:spLocks noChangeArrowheads="1"/>
              </p:cNvSpPr>
              <p:nvPr/>
            </p:nvSpPr>
            <p:spPr bwMode="auto">
              <a:xfrm>
                <a:off x="4131184" y="2202651"/>
                <a:ext cx="1379324" cy="552212"/>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08" numCol="1" rtlCol="0" anchor="t"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086" eaLnBrk="0" fontAlgn="base" hangingPunct="0">
                  <a:spcBef>
                    <a:spcPct val="0"/>
                  </a:spcBef>
                  <a:spcAft>
                    <a:spcPct val="0"/>
                  </a:spcAft>
                  <a:defRPr/>
                </a:pPr>
                <a:r>
                  <a:rPr lang="en-US" sz="1400">
                    <a:solidFill>
                      <a:prstClr val="white"/>
                    </a:solidFill>
                    <a:latin typeface="AvenirNext LT Pro Medium" panose="020B0603020202020204" pitchFamily="34" charset="0"/>
                    <a:ea typeface="ＭＳ Ｐゴシック" pitchFamily="16" charset="-128"/>
                    <a:cs typeface="ＭＳ Ｐゴシック" pitchFamily="-97" charset="-128"/>
                  </a:rPr>
                  <a:t>Public</a:t>
                </a:r>
              </a:p>
              <a:p>
                <a:pPr algn="ctr" defTabSz="457086" eaLnBrk="0" fontAlgn="base" hangingPunct="0">
                  <a:spcBef>
                    <a:spcPct val="0"/>
                  </a:spcBef>
                  <a:spcAft>
                    <a:spcPct val="0"/>
                  </a:spcAft>
                  <a:defRPr/>
                </a:pPr>
                <a:r>
                  <a:rPr lang="en-US" sz="1400">
                    <a:solidFill>
                      <a:prstClr val="white"/>
                    </a:solidFill>
                    <a:latin typeface="AvenirNext LT Pro Medium" panose="020B0603020202020204" pitchFamily="34" charset="0"/>
                    <a:ea typeface="ＭＳ Ｐゴシック" pitchFamily="16" charset="-128"/>
                    <a:cs typeface="ＭＳ Ｐゴシック" pitchFamily="-97" charset="-128"/>
                  </a:rPr>
                  <a:t>Engagement</a:t>
                </a:r>
              </a:p>
            </p:txBody>
          </p:sp>
          <p:grpSp>
            <p:nvGrpSpPr>
              <p:cNvPr id="38" name="Group 37">
                <a:extLst>
                  <a:ext uri="{FF2B5EF4-FFF2-40B4-BE49-F238E27FC236}">
                    <a16:creationId xmlns:a16="http://schemas.microsoft.com/office/drawing/2014/main" id="{3B7D7805-E1E2-447A-A6A9-F4720B6EAEDA}"/>
                  </a:ext>
                </a:extLst>
              </p:cNvPr>
              <p:cNvGrpSpPr/>
              <p:nvPr/>
            </p:nvGrpSpPr>
            <p:grpSpPr>
              <a:xfrm>
                <a:off x="4396984" y="2677076"/>
                <a:ext cx="3677549" cy="752475"/>
                <a:chOff x="13961845" y="4236415"/>
                <a:chExt cx="3677549" cy="752475"/>
              </a:xfrm>
            </p:grpSpPr>
            <p:sp>
              <p:nvSpPr>
                <p:cNvPr id="39" name="Freeform 152">
                  <a:extLst>
                    <a:ext uri="{FF2B5EF4-FFF2-40B4-BE49-F238E27FC236}">
                      <a16:creationId xmlns:a16="http://schemas.microsoft.com/office/drawing/2014/main" id="{42059E68-3B14-48E7-9B93-C0561A52AB63}"/>
                    </a:ext>
                  </a:extLst>
                </p:cNvPr>
                <p:cNvSpPr>
                  <a:spLocks/>
                </p:cNvSpPr>
                <p:nvPr/>
              </p:nvSpPr>
              <p:spPr bwMode="auto">
                <a:xfrm>
                  <a:off x="16715469" y="4236415"/>
                  <a:ext cx="923925" cy="752475"/>
                </a:xfrm>
                <a:custGeom>
                  <a:avLst/>
                  <a:gdLst>
                    <a:gd name="T0" fmla="*/ 2505 w 2914"/>
                    <a:gd name="T1" fmla="*/ 4 h 2368"/>
                    <a:gd name="T2" fmla="*/ 2571 w 2914"/>
                    <a:gd name="T3" fmla="*/ 45 h 2368"/>
                    <a:gd name="T4" fmla="*/ 2597 w 2914"/>
                    <a:gd name="T5" fmla="*/ 120 h 2368"/>
                    <a:gd name="T6" fmla="*/ 2596 w 2914"/>
                    <a:gd name="T7" fmla="*/ 398 h 2368"/>
                    <a:gd name="T8" fmla="*/ 2701 w 2914"/>
                    <a:gd name="T9" fmla="*/ 466 h 2368"/>
                    <a:gd name="T10" fmla="*/ 2766 w 2914"/>
                    <a:gd name="T11" fmla="*/ 572 h 2368"/>
                    <a:gd name="T12" fmla="*/ 2777 w 2914"/>
                    <a:gd name="T13" fmla="*/ 697 h 2368"/>
                    <a:gd name="T14" fmla="*/ 2791 w 2914"/>
                    <a:gd name="T15" fmla="*/ 781 h 2368"/>
                    <a:gd name="T16" fmla="*/ 2868 w 2914"/>
                    <a:gd name="T17" fmla="*/ 853 h 2368"/>
                    <a:gd name="T18" fmla="*/ 2903 w 2914"/>
                    <a:gd name="T19" fmla="*/ 952 h 2368"/>
                    <a:gd name="T20" fmla="*/ 2913 w 2914"/>
                    <a:gd name="T21" fmla="*/ 1124 h 2368"/>
                    <a:gd name="T22" fmla="*/ 2912 w 2914"/>
                    <a:gd name="T23" fmla="*/ 1273 h 2368"/>
                    <a:gd name="T24" fmla="*/ 2899 w 2914"/>
                    <a:gd name="T25" fmla="*/ 1445 h 2368"/>
                    <a:gd name="T26" fmla="*/ 2869 w 2914"/>
                    <a:gd name="T27" fmla="*/ 1525 h 2368"/>
                    <a:gd name="T28" fmla="*/ 2815 w 2914"/>
                    <a:gd name="T29" fmla="*/ 2133 h 2368"/>
                    <a:gd name="T30" fmla="*/ 2788 w 2914"/>
                    <a:gd name="T31" fmla="*/ 2219 h 2368"/>
                    <a:gd name="T32" fmla="*/ 2718 w 2914"/>
                    <a:gd name="T33" fmla="*/ 2277 h 2368"/>
                    <a:gd name="T34" fmla="*/ 2571 w 2914"/>
                    <a:gd name="T35" fmla="*/ 2289 h 2368"/>
                    <a:gd name="T36" fmla="*/ 2500 w 2914"/>
                    <a:gd name="T37" fmla="*/ 2272 h 2368"/>
                    <a:gd name="T38" fmla="*/ 2430 w 2914"/>
                    <a:gd name="T39" fmla="*/ 2289 h 2368"/>
                    <a:gd name="T40" fmla="*/ 2283 w 2914"/>
                    <a:gd name="T41" fmla="*/ 2276 h 2368"/>
                    <a:gd name="T42" fmla="*/ 2213 w 2914"/>
                    <a:gd name="T43" fmla="*/ 2219 h 2368"/>
                    <a:gd name="T44" fmla="*/ 2186 w 2914"/>
                    <a:gd name="T45" fmla="*/ 2130 h 2368"/>
                    <a:gd name="T46" fmla="*/ 2132 w 2914"/>
                    <a:gd name="T47" fmla="*/ 1525 h 2368"/>
                    <a:gd name="T48" fmla="*/ 2101 w 2914"/>
                    <a:gd name="T49" fmla="*/ 1445 h 2368"/>
                    <a:gd name="T50" fmla="*/ 2092 w 2914"/>
                    <a:gd name="T51" fmla="*/ 1422 h 2368"/>
                    <a:gd name="T52" fmla="*/ 1259 w 2914"/>
                    <a:gd name="T53" fmla="*/ 1491 h 2368"/>
                    <a:gd name="T54" fmla="*/ 1239 w 2914"/>
                    <a:gd name="T55" fmla="*/ 2163 h 2368"/>
                    <a:gd name="T56" fmla="*/ 1196 w 2914"/>
                    <a:gd name="T57" fmla="*/ 2243 h 2368"/>
                    <a:gd name="T58" fmla="*/ 1115 w 2914"/>
                    <a:gd name="T59" fmla="*/ 2285 h 2368"/>
                    <a:gd name="T60" fmla="*/ 973 w 2914"/>
                    <a:gd name="T61" fmla="*/ 2287 h 2368"/>
                    <a:gd name="T62" fmla="*/ 906 w 2914"/>
                    <a:gd name="T63" fmla="*/ 2282 h 2368"/>
                    <a:gd name="T64" fmla="*/ 771 w 2914"/>
                    <a:gd name="T65" fmla="*/ 2289 h 2368"/>
                    <a:gd name="T66" fmla="*/ 698 w 2914"/>
                    <a:gd name="T67" fmla="*/ 2302 h 2368"/>
                    <a:gd name="T68" fmla="*/ 629 w 2914"/>
                    <a:gd name="T69" fmla="*/ 2356 h 2368"/>
                    <a:gd name="T70" fmla="*/ 484 w 2914"/>
                    <a:gd name="T71" fmla="*/ 2368 h 2368"/>
                    <a:gd name="T72" fmla="*/ 414 w 2914"/>
                    <a:gd name="T73" fmla="*/ 2351 h 2368"/>
                    <a:gd name="T74" fmla="*/ 343 w 2914"/>
                    <a:gd name="T75" fmla="*/ 2368 h 2368"/>
                    <a:gd name="T76" fmla="*/ 196 w 2914"/>
                    <a:gd name="T77" fmla="*/ 2356 h 2368"/>
                    <a:gd name="T78" fmla="*/ 126 w 2914"/>
                    <a:gd name="T79" fmla="*/ 2298 h 2368"/>
                    <a:gd name="T80" fmla="*/ 99 w 2914"/>
                    <a:gd name="T81" fmla="*/ 2208 h 2368"/>
                    <a:gd name="T82" fmla="*/ 45 w 2914"/>
                    <a:gd name="T83" fmla="*/ 1604 h 2368"/>
                    <a:gd name="T84" fmla="*/ 15 w 2914"/>
                    <a:gd name="T85" fmla="*/ 1524 h 2368"/>
                    <a:gd name="T86" fmla="*/ 2 w 2914"/>
                    <a:gd name="T87" fmla="*/ 1352 h 2368"/>
                    <a:gd name="T88" fmla="*/ 1 w 2914"/>
                    <a:gd name="T89" fmla="*/ 1202 h 2368"/>
                    <a:gd name="T90" fmla="*/ 11 w 2914"/>
                    <a:gd name="T91" fmla="*/ 1030 h 2368"/>
                    <a:gd name="T92" fmla="*/ 47 w 2914"/>
                    <a:gd name="T93" fmla="*/ 930 h 2368"/>
                    <a:gd name="T94" fmla="*/ 127 w 2914"/>
                    <a:gd name="T95" fmla="*/ 859 h 2368"/>
                    <a:gd name="T96" fmla="*/ 142 w 2914"/>
                    <a:gd name="T97" fmla="*/ 775 h 2368"/>
                    <a:gd name="T98" fmla="*/ 152 w 2914"/>
                    <a:gd name="T99" fmla="*/ 651 h 2368"/>
                    <a:gd name="T100" fmla="*/ 220 w 2914"/>
                    <a:gd name="T101" fmla="*/ 542 h 2368"/>
                    <a:gd name="T102" fmla="*/ 329 w 2914"/>
                    <a:gd name="T103" fmla="*/ 474 h 2368"/>
                    <a:gd name="T104" fmla="*/ 460 w 2914"/>
                    <a:gd name="T105" fmla="*/ 463 h 2368"/>
                    <a:gd name="T106" fmla="*/ 576 w 2914"/>
                    <a:gd name="T107" fmla="*/ 512 h 2368"/>
                    <a:gd name="T108" fmla="*/ 658 w 2914"/>
                    <a:gd name="T109" fmla="*/ 602 h 2368"/>
                    <a:gd name="T110" fmla="*/ 709 w 2914"/>
                    <a:gd name="T111" fmla="*/ 492 h 2368"/>
                    <a:gd name="T112" fmla="*/ 800 w 2914"/>
                    <a:gd name="T113" fmla="*/ 415 h 2368"/>
                    <a:gd name="T114" fmla="*/ 796 w 2914"/>
                    <a:gd name="T115" fmla="*/ 120 h 2368"/>
                    <a:gd name="T116" fmla="*/ 822 w 2914"/>
                    <a:gd name="T117" fmla="*/ 45 h 2368"/>
                    <a:gd name="T118" fmla="*/ 889 w 2914"/>
                    <a:gd name="T119" fmla="*/ 4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4" h="2368">
                      <a:moveTo>
                        <a:pt x="915" y="0"/>
                      </a:moveTo>
                      <a:lnTo>
                        <a:pt x="2477" y="0"/>
                      </a:lnTo>
                      <a:lnTo>
                        <a:pt x="2505" y="4"/>
                      </a:lnTo>
                      <a:lnTo>
                        <a:pt x="2529" y="12"/>
                      </a:lnTo>
                      <a:lnTo>
                        <a:pt x="2552" y="27"/>
                      </a:lnTo>
                      <a:lnTo>
                        <a:pt x="2571" y="45"/>
                      </a:lnTo>
                      <a:lnTo>
                        <a:pt x="2585" y="67"/>
                      </a:lnTo>
                      <a:lnTo>
                        <a:pt x="2594" y="92"/>
                      </a:lnTo>
                      <a:lnTo>
                        <a:pt x="2597" y="120"/>
                      </a:lnTo>
                      <a:lnTo>
                        <a:pt x="2597" y="385"/>
                      </a:lnTo>
                      <a:lnTo>
                        <a:pt x="2596" y="391"/>
                      </a:lnTo>
                      <a:lnTo>
                        <a:pt x="2596" y="398"/>
                      </a:lnTo>
                      <a:lnTo>
                        <a:pt x="2635" y="415"/>
                      </a:lnTo>
                      <a:lnTo>
                        <a:pt x="2670" y="438"/>
                      </a:lnTo>
                      <a:lnTo>
                        <a:pt x="2701" y="466"/>
                      </a:lnTo>
                      <a:lnTo>
                        <a:pt x="2728" y="497"/>
                      </a:lnTo>
                      <a:lnTo>
                        <a:pt x="2751" y="534"/>
                      </a:lnTo>
                      <a:lnTo>
                        <a:pt x="2766" y="572"/>
                      </a:lnTo>
                      <a:lnTo>
                        <a:pt x="2777" y="615"/>
                      </a:lnTo>
                      <a:lnTo>
                        <a:pt x="2781" y="659"/>
                      </a:lnTo>
                      <a:lnTo>
                        <a:pt x="2777" y="697"/>
                      </a:lnTo>
                      <a:lnTo>
                        <a:pt x="2770" y="733"/>
                      </a:lnTo>
                      <a:lnTo>
                        <a:pt x="2758" y="767"/>
                      </a:lnTo>
                      <a:lnTo>
                        <a:pt x="2791" y="781"/>
                      </a:lnTo>
                      <a:lnTo>
                        <a:pt x="2820" y="801"/>
                      </a:lnTo>
                      <a:lnTo>
                        <a:pt x="2846" y="825"/>
                      </a:lnTo>
                      <a:lnTo>
                        <a:pt x="2868" y="853"/>
                      </a:lnTo>
                      <a:lnTo>
                        <a:pt x="2885" y="883"/>
                      </a:lnTo>
                      <a:lnTo>
                        <a:pt x="2897" y="917"/>
                      </a:lnTo>
                      <a:lnTo>
                        <a:pt x="2903" y="952"/>
                      </a:lnTo>
                      <a:lnTo>
                        <a:pt x="2908" y="1015"/>
                      </a:lnTo>
                      <a:lnTo>
                        <a:pt x="2910" y="1070"/>
                      </a:lnTo>
                      <a:lnTo>
                        <a:pt x="2913" y="1124"/>
                      </a:lnTo>
                      <a:lnTo>
                        <a:pt x="2914" y="1174"/>
                      </a:lnTo>
                      <a:lnTo>
                        <a:pt x="2914" y="1224"/>
                      </a:lnTo>
                      <a:lnTo>
                        <a:pt x="2912" y="1273"/>
                      </a:lnTo>
                      <a:lnTo>
                        <a:pt x="2909" y="1327"/>
                      </a:lnTo>
                      <a:lnTo>
                        <a:pt x="2905" y="1384"/>
                      </a:lnTo>
                      <a:lnTo>
                        <a:pt x="2899" y="1445"/>
                      </a:lnTo>
                      <a:lnTo>
                        <a:pt x="2895" y="1474"/>
                      </a:lnTo>
                      <a:lnTo>
                        <a:pt x="2884" y="1501"/>
                      </a:lnTo>
                      <a:lnTo>
                        <a:pt x="2869" y="1525"/>
                      </a:lnTo>
                      <a:lnTo>
                        <a:pt x="2851" y="1547"/>
                      </a:lnTo>
                      <a:lnTo>
                        <a:pt x="2829" y="1566"/>
                      </a:lnTo>
                      <a:lnTo>
                        <a:pt x="2815" y="2133"/>
                      </a:lnTo>
                      <a:lnTo>
                        <a:pt x="2812" y="2163"/>
                      </a:lnTo>
                      <a:lnTo>
                        <a:pt x="2803" y="2192"/>
                      </a:lnTo>
                      <a:lnTo>
                        <a:pt x="2788" y="2219"/>
                      </a:lnTo>
                      <a:lnTo>
                        <a:pt x="2769" y="2243"/>
                      </a:lnTo>
                      <a:lnTo>
                        <a:pt x="2745" y="2261"/>
                      </a:lnTo>
                      <a:lnTo>
                        <a:pt x="2718" y="2277"/>
                      </a:lnTo>
                      <a:lnTo>
                        <a:pt x="2688" y="2285"/>
                      </a:lnTo>
                      <a:lnTo>
                        <a:pt x="2656" y="2289"/>
                      </a:lnTo>
                      <a:lnTo>
                        <a:pt x="2571" y="2289"/>
                      </a:lnTo>
                      <a:lnTo>
                        <a:pt x="2546" y="2287"/>
                      </a:lnTo>
                      <a:lnTo>
                        <a:pt x="2522" y="2282"/>
                      </a:lnTo>
                      <a:lnTo>
                        <a:pt x="2500" y="2272"/>
                      </a:lnTo>
                      <a:lnTo>
                        <a:pt x="2479" y="2282"/>
                      </a:lnTo>
                      <a:lnTo>
                        <a:pt x="2455" y="2287"/>
                      </a:lnTo>
                      <a:lnTo>
                        <a:pt x="2430" y="2289"/>
                      </a:lnTo>
                      <a:lnTo>
                        <a:pt x="2344" y="2289"/>
                      </a:lnTo>
                      <a:lnTo>
                        <a:pt x="2313" y="2285"/>
                      </a:lnTo>
                      <a:lnTo>
                        <a:pt x="2283" y="2276"/>
                      </a:lnTo>
                      <a:lnTo>
                        <a:pt x="2256" y="2261"/>
                      </a:lnTo>
                      <a:lnTo>
                        <a:pt x="2232" y="2242"/>
                      </a:lnTo>
                      <a:lnTo>
                        <a:pt x="2213" y="2219"/>
                      </a:lnTo>
                      <a:lnTo>
                        <a:pt x="2198" y="2191"/>
                      </a:lnTo>
                      <a:lnTo>
                        <a:pt x="2189" y="2162"/>
                      </a:lnTo>
                      <a:lnTo>
                        <a:pt x="2186" y="2130"/>
                      </a:lnTo>
                      <a:lnTo>
                        <a:pt x="2172" y="1565"/>
                      </a:lnTo>
                      <a:lnTo>
                        <a:pt x="2150" y="1547"/>
                      </a:lnTo>
                      <a:lnTo>
                        <a:pt x="2132" y="1525"/>
                      </a:lnTo>
                      <a:lnTo>
                        <a:pt x="2117" y="1501"/>
                      </a:lnTo>
                      <a:lnTo>
                        <a:pt x="2106" y="1474"/>
                      </a:lnTo>
                      <a:lnTo>
                        <a:pt x="2101" y="1445"/>
                      </a:lnTo>
                      <a:lnTo>
                        <a:pt x="2099" y="1421"/>
                      </a:lnTo>
                      <a:lnTo>
                        <a:pt x="2095" y="1422"/>
                      </a:lnTo>
                      <a:lnTo>
                        <a:pt x="2092" y="1422"/>
                      </a:lnTo>
                      <a:lnTo>
                        <a:pt x="1260" y="1422"/>
                      </a:lnTo>
                      <a:lnTo>
                        <a:pt x="1260" y="1481"/>
                      </a:lnTo>
                      <a:lnTo>
                        <a:pt x="1259" y="1491"/>
                      </a:lnTo>
                      <a:lnTo>
                        <a:pt x="1258" y="1500"/>
                      </a:lnTo>
                      <a:lnTo>
                        <a:pt x="1242" y="2133"/>
                      </a:lnTo>
                      <a:lnTo>
                        <a:pt x="1239" y="2163"/>
                      </a:lnTo>
                      <a:lnTo>
                        <a:pt x="1230" y="2192"/>
                      </a:lnTo>
                      <a:lnTo>
                        <a:pt x="1215" y="2219"/>
                      </a:lnTo>
                      <a:lnTo>
                        <a:pt x="1196" y="2243"/>
                      </a:lnTo>
                      <a:lnTo>
                        <a:pt x="1172" y="2261"/>
                      </a:lnTo>
                      <a:lnTo>
                        <a:pt x="1145" y="2277"/>
                      </a:lnTo>
                      <a:lnTo>
                        <a:pt x="1115" y="2285"/>
                      </a:lnTo>
                      <a:lnTo>
                        <a:pt x="1083" y="2289"/>
                      </a:lnTo>
                      <a:lnTo>
                        <a:pt x="998" y="2289"/>
                      </a:lnTo>
                      <a:lnTo>
                        <a:pt x="973" y="2287"/>
                      </a:lnTo>
                      <a:lnTo>
                        <a:pt x="949" y="2282"/>
                      </a:lnTo>
                      <a:lnTo>
                        <a:pt x="927" y="2272"/>
                      </a:lnTo>
                      <a:lnTo>
                        <a:pt x="906" y="2282"/>
                      </a:lnTo>
                      <a:lnTo>
                        <a:pt x="881" y="2287"/>
                      </a:lnTo>
                      <a:lnTo>
                        <a:pt x="857" y="2289"/>
                      </a:lnTo>
                      <a:lnTo>
                        <a:pt x="771" y="2289"/>
                      </a:lnTo>
                      <a:lnTo>
                        <a:pt x="741" y="2285"/>
                      </a:lnTo>
                      <a:lnTo>
                        <a:pt x="713" y="2278"/>
                      </a:lnTo>
                      <a:lnTo>
                        <a:pt x="698" y="2302"/>
                      </a:lnTo>
                      <a:lnTo>
                        <a:pt x="678" y="2324"/>
                      </a:lnTo>
                      <a:lnTo>
                        <a:pt x="655" y="2342"/>
                      </a:lnTo>
                      <a:lnTo>
                        <a:pt x="629" y="2356"/>
                      </a:lnTo>
                      <a:lnTo>
                        <a:pt x="600" y="2365"/>
                      </a:lnTo>
                      <a:lnTo>
                        <a:pt x="570" y="2368"/>
                      </a:lnTo>
                      <a:lnTo>
                        <a:pt x="484" y="2368"/>
                      </a:lnTo>
                      <a:lnTo>
                        <a:pt x="460" y="2365"/>
                      </a:lnTo>
                      <a:lnTo>
                        <a:pt x="435" y="2360"/>
                      </a:lnTo>
                      <a:lnTo>
                        <a:pt x="414" y="2351"/>
                      </a:lnTo>
                      <a:lnTo>
                        <a:pt x="392" y="2360"/>
                      </a:lnTo>
                      <a:lnTo>
                        <a:pt x="368" y="2365"/>
                      </a:lnTo>
                      <a:lnTo>
                        <a:pt x="343" y="2368"/>
                      </a:lnTo>
                      <a:lnTo>
                        <a:pt x="258" y="2368"/>
                      </a:lnTo>
                      <a:lnTo>
                        <a:pt x="226" y="2364"/>
                      </a:lnTo>
                      <a:lnTo>
                        <a:pt x="196" y="2356"/>
                      </a:lnTo>
                      <a:lnTo>
                        <a:pt x="169" y="2341"/>
                      </a:lnTo>
                      <a:lnTo>
                        <a:pt x="145" y="2321"/>
                      </a:lnTo>
                      <a:lnTo>
                        <a:pt x="126" y="2298"/>
                      </a:lnTo>
                      <a:lnTo>
                        <a:pt x="111" y="2271"/>
                      </a:lnTo>
                      <a:lnTo>
                        <a:pt x="102" y="2241"/>
                      </a:lnTo>
                      <a:lnTo>
                        <a:pt x="99" y="2208"/>
                      </a:lnTo>
                      <a:lnTo>
                        <a:pt x="85" y="1645"/>
                      </a:lnTo>
                      <a:lnTo>
                        <a:pt x="63" y="1625"/>
                      </a:lnTo>
                      <a:lnTo>
                        <a:pt x="45" y="1604"/>
                      </a:lnTo>
                      <a:lnTo>
                        <a:pt x="30" y="1579"/>
                      </a:lnTo>
                      <a:lnTo>
                        <a:pt x="19" y="1553"/>
                      </a:lnTo>
                      <a:lnTo>
                        <a:pt x="15" y="1524"/>
                      </a:lnTo>
                      <a:lnTo>
                        <a:pt x="9" y="1462"/>
                      </a:lnTo>
                      <a:lnTo>
                        <a:pt x="5" y="1405"/>
                      </a:lnTo>
                      <a:lnTo>
                        <a:pt x="2" y="1352"/>
                      </a:lnTo>
                      <a:lnTo>
                        <a:pt x="0" y="1302"/>
                      </a:lnTo>
                      <a:lnTo>
                        <a:pt x="0" y="1253"/>
                      </a:lnTo>
                      <a:lnTo>
                        <a:pt x="1" y="1202"/>
                      </a:lnTo>
                      <a:lnTo>
                        <a:pt x="4" y="1149"/>
                      </a:lnTo>
                      <a:lnTo>
                        <a:pt x="6" y="1093"/>
                      </a:lnTo>
                      <a:lnTo>
                        <a:pt x="11" y="1030"/>
                      </a:lnTo>
                      <a:lnTo>
                        <a:pt x="17" y="994"/>
                      </a:lnTo>
                      <a:lnTo>
                        <a:pt x="29" y="960"/>
                      </a:lnTo>
                      <a:lnTo>
                        <a:pt x="47" y="930"/>
                      </a:lnTo>
                      <a:lnTo>
                        <a:pt x="70" y="902"/>
                      </a:lnTo>
                      <a:lnTo>
                        <a:pt x="97" y="878"/>
                      </a:lnTo>
                      <a:lnTo>
                        <a:pt x="127" y="859"/>
                      </a:lnTo>
                      <a:lnTo>
                        <a:pt x="160" y="844"/>
                      </a:lnTo>
                      <a:lnTo>
                        <a:pt x="149" y="810"/>
                      </a:lnTo>
                      <a:lnTo>
                        <a:pt x="142" y="775"/>
                      </a:lnTo>
                      <a:lnTo>
                        <a:pt x="139" y="738"/>
                      </a:lnTo>
                      <a:lnTo>
                        <a:pt x="143" y="693"/>
                      </a:lnTo>
                      <a:lnTo>
                        <a:pt x="152" y="651"/>
                      </a:lnTo>
                      <a:lnTo>
                        <a:pt x="169" y="611"/>
                      </a:lnTo>
                      <a:lnTo>
                        <a:pt x="192" y="575"/>
                      </a:lnTo>
                      <a:lnTo>
                        <a:pt x="220" y="542"/>
                      </a:lnTo>
                      <a:lnTo>
                        <a:pt x="253" y="514"/>
                      </a:lnTo>
                      <a:lnTo>
                        <a:pt x="289" y="491"/>
                      </a:lnTo>
                      <a:lnTo>
                        <a:pt x="329" y="474"/>
                      </a:lnTo>
                      <a:lnTo>
                        <a:pt x="371" y="465"/>
                      </a:lnTo>
                      <a:lnTo>
                        <a:pt x="416" y="461"/>
                      </a:lnTo>
                      <a:lnTo>
                        <a:pt x="460" y="463"/>
                      </a:lnTo>
                      <a:lnTo>
                        <a:pt x="502" y="474"/>
                      </a:lnTo>
                      <a:lnTo>
                        <a:pt x="541" y="490"/>
                      </a:lnTo>
                      <a:lnTo>
                        <a:pt x="576" y="512"/>
                      </a:lnTo>
                      <a:lnTo>
                        <a:pt x="608" y="537"/>
                      </a:lnTo>
                      <a:lnTo>
                        <a:pt x="635" y="569"/>
                      </a:lnTo>
                      <a:lnTo>
                        <a:pt x="658" y="602"/>
                      </a:lnTo>
                      <a:lnTo>
                        <a:pt x="670" y="564"/>
                      </a:lnTo>
                      <a:lnTo>
                        <a:pt x="687" y="526"/>
                      </a:lnTo>
                      <a:lnTo>
                        <a:pt x="709" y="492"/>
                      </a:lnTo>
                      <a:lnTo>
                        <a:pt x="735" y="462"/>
                      </a:lnTo>
                      <a:lnTo>
                        <a:pt x="767" y="436"/>
                      </a:lnTo>
                      <a:lnTo>
                        <a:pt x="800" y="415"/>
                      </a:lnTo>
                      <a:lnTo>
                        <a:pt x="797" y="399"/>
                      </a:lnTo>
                      <a:lnTo>
                        <a:pt x="796" y="384"/>
                      </a:lnTo>
                      <a:lnTo>
                        <a:pt x="796" y="120"/>
                      </a:lnTo>
                      <a:lnTo>
                        <a:pt x="799" y="92"/>
                      </a:lnTo>
                      <a:lnTo>
                        <a:pt x="808" y="67"/>
                      </a:lnTo>
                      <a:lnTo>
                        <a:pt x="822" y="45"/>
                      </a:lnTo>
                      <a:lnTo>
                        <a:pt x="840" y="27"/>
                      </a:lnTo>
                      <a:lnTo>
                        <a:pt x="863" y="12"/>
                      </a:lnTo>
                      <a:lnTo>
                        <a:pt x="889" y="4"/>
                      </a:lnTo>
                      <a:lnTo>
                        <a:pt x="915" y="0"/>
                      </a:lnTo>
                      <a:close/>
                    </a:path>
                  </a:pathLst>
                </a:custGeom>
                <a:no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1200">
                    <a:solidFill>
                      <a:prstClr val="white"/>
                    </a:solidFill>
                    <a:latin typeface="AvenirNext LT Pro Medium" panose="020B0603020202020204" pitchFamily="34" charset="0"/>
                    <a:ea typeface="ＭＳ Ｐゴシック"/>
                  </a:endParaRPr>
                </a:p>
              </p:txBody>
            </p:sp>
            <p:sp>
              <p:nvSpPr>
                <p:cNvPr id="40" name="Freeform 153">
                  <a:extLst>
                    <a:ext uri="{FF2B5EF4-FFF2-40B4-BE49-F238E27FC236}">
                      <a16:creationId xmlns:a16="http://schemas.microsoft.com/office/drawing/2014/main" id="{8FF75A9E-8620-46AA-9DAA-27798418323B}"/>
                    </a:ext>
                  </a:extLst>
                </p:cNvPr>
                <p:cNvSpPr>
                  <a:spLocks noEditPoints="1"/>
                </p:cNvSpPr>
                <p:nvPr/>
              </p:nvSpPr>
              <p:spPr bwMode="auto">
                <a:xfrm>
                  <a:off x="13961845" y="4388141"/>
                  <a:ext cx="847725" cy="555625"/>
                </a:xfrm>
                <a:custGeom>
                  <a:avLst/>
                  <a:gdLst>
                    <a:gd name="T0" fmla="*/ 406 w 2674"/>
                    <a:gd name="T1" fmla="*/ 451 h 1747"/>
                    <a:gd name="T2" fmla="*/ 398 w 2674"/>
                    <a:gd name="T3" fmla="*/ 772 h 1747"/>
                    <a:gd name="T4" fmla="*/ 440 w 2674"/>
                    <a:gd name="T5" fmla="*/ 1024 h 1747"/>
                    <a:gd name="T6" fmla="*/ 477 w 2674"/>
                    <a:gd name="T7" fmla="*/ 1735 h 1747"/>
                    <a:gd name="T8" fmla="*/ 327 w 2674"/>
                    <a:gd name="T9" fmla="*/ 1723 h 1747"/>
                    <a:gd name="T10" fmla="*/ 251 w 2674"/>
                    <a:gd name="T11" fmla="*/ 1735 h 1747"/>
                    <a:gd name="T12" fmla="*/ 101 w 2674"/>
                    <a:gd name="T13" fmla="*/ 1723 h 1747"/>
                    <a:gd name="T14" fmla="*/ 69 w 2674"/>
                    <a:gd name="T15" fmla="*/ 1057 h 1747"/>
                    <a:gd name="T16" fmla="*/ 13 w 2674"/>
                    <a:gd name="T17" fmla="*/ 1012 h 1747"/>
                    <a:gd name="T18" fmla="*/ 1 w 2674"/>
                    <a:gd name="T19" fmla="*/ 704 h 1747"/>
                    <a:gd name="T20" fmla="*/ 38 w 2674"/>
                    <a:gd name="T21" fmla="*/ 481 h 1747"/>
                    <a:gd name="T22" fmla="*/ 221 w 2674"/>
                    <a:gd name="T23" fmla="*/ 446 h 1747"/>
                    <a:gd name="T24" fmla="*/ 2335 w 2674"/>
                    <a:gd name="T25" fmla="*/ 866 h 1747"/>
                    <a:gd name="T26" fmla="*/ 2460 w 2674"/>
                    <a:gd name="T27" fmla="*/ 367 h 1747"/>
                    <a:gd name="T28" fmla="*/ 2636 w 2674"/>
                    <a:gd name="T29" fmla="*/ 402 h 1747"/>
                    <a:gd name="T30" fmla="*/ 2673 w 2674"/>
                    <a:gd name="T31" fmla="*/ 625 h 1747"/>
                    <a:gd name="T32" fmla="*/ 2661 w 2674"/>
                    <a:gd name="T33" fmla="*/ 933 h 1747"/>
                    <a:gd name="T34" fmla="*/ 2605 w 2674"/>
                    <a:gd name="T35" fmla="*/ 978 h 1747"/>
                    <a:gd name="T36" fmla="*/ 2573 w 2674"/>
                    <a:gd name="T37" fmla="*/ 1644 h 1747"/>
                    <a:gd name="T38" fmla="*/ 2423 w 2674"/>
                    <a:gd name="T39" fmla="*/ 1656 h 1747"/>
                    <a:gd name="T40" fmla="*/ 2347 w 2674"/>
                    <a:gd name="T41" fmla="*/ 1644 h 1747"/>
                    <a:gd name="T42" fmla="*/ 2197 w 2674"/>
                    <a:gd name="T43" fmla="*/ 1656 h 1747"/>
                    <a:gd name="T44" fmla="*/ 2158 w 2674"/>
                    <a:gd name="T45" fmla="*/ 978 h 1747"/>
                    <a:gd name="T46" fmla="*/ 2105 w 2674"/>
                    <a:gd name="T47" fmla="*/ 949 h 1747"/>
                    <a:gd name="T48" fmla="*/ 2087 w 2674"/>
                    <a:gd name="T49" fmla="*/ 673 h 1747"/>
                    <a:gd name="T50" fmla="*/ 2112 w 2674"/>
                    <a:gd name="T51" fmla="*/ 419 h 1747"/>
                    <a:gd name="T52" fmla="*/ 2267 w 2674"/>
                    <a:gd name="T53" fmla="*/ 369 h 1747"/>
                    <a:gd name="T54" fmla="*/ 1362 w 2674"/>
                    <a:gd name="T55" fmla="*/ 216 h 1747"/>
                    <a:gd name="T56" fmla="*/ 1396 w 2674"/>
                    <a:gd name="T57" fmla="*/ 284 h 1747"/>
                    <a:gd name="T58" fmla="*/ 1318 w 2674"/>
                    <a:gd name="T59" fmla="*/ 373 h 1747"/>
                    <a:gd name="T60" fmla="*/ 1216 w 2674"/>
                    <a:gd name="T61" fmla="*/ 448 h 1747"/>
                    <a:gd name="T62" fmla="*/ 1145 w 2674"/>
                    <a:gd name="T63" fmla="*/ 479 h 1747"/>
                    <a:gd name="T64" fmla="*/ 1020 w 2674"/>
                    <a:gd name="T65" fmla="*/ 980 h 1747"/>
                    <a:gd name="T66" fmla="*/ 963 w 2674"/>
                    <a:gd name="T67" fmla="*/ 1668 h 1747"/>
                    <a:gd name="T68" fmla="*/ 839 w 2674"/>
                    <a:gd name="T69" fmla="*/ 1087 h 1747"/>
                    <a:gd name="T70" fmla="*/ 737 w 2674"/>
                    <a:gd name="T71" fmla="*/ 1668 h 1747"/>
                    <a:gd name="T72" fmla="*/ 596 w 2674"/>
                    <a:gd name="T73" fmla="*/ 980 h 1747"/>
                    <a:gd name="T74" fmla="*/ 570 w 2674"/>
                    <a:gd name="T75" fmla="*/ 976 h 1747"/>
                    <a:gd name="T76" fmla="*/ 518 w 2674"/>
                    <a:gd name="T77" fmla="*/ 818 h 1747"/>
                    <a:gd name="T78" fmla="*/ 520 w 2674"/>
                    <a:gd name="T79" fmla="*/ 520 h 1747"/>
                    <a:gd name="T80" fmla="*/ 589 w 2674"/>
                    <a:gd name="T81" fmla="*/ 380 h 1747"/>
                    <a:gd name="T82" fmla="*/ 724 w 2674"/>
                    <a:gd name="T83" fmla="*/ 423 h 1747"/>
                    <a:gd name="T84" fmla="*/ 891 w 2674"/>
                    <a:gd name="T85" fmla="*/ 423 h 1747"/>
                    <a:gd name="T86" fmla="*/ 1041 w 2674"/>
                    <a:gd name="T87" fmla="*/ 361 h 1747"/>
                    <a:gd name="T88" fmla="*/ 1144 w 2674"/>
                    <a:gd name="T89" fmla="*/ 332 h 1747"/>
                    <a:gd name="T90" fmla="*/ 1182 w 2674"/>
                    <a:gd name="T91" fmla="*/ 299 h 1747"/>
                    <a:gd name="T92" fmla="*/ 1306 w 2674"/>
                    <a:gd name="T93" fmla="*/ 213 h 1747"/>
                    <a:gd name="T94" fmla="*/ 384 w 2674"/>
                    <a:gd name="T95" fmla="*/ 106 h 1747"/>
                    <a:gd name="T96" fmla="*/ 451 w 2674"/>
                    <a:gd name="T97" fmla="*/ 268 h 1747"/>
                    <a:gd name="T98" fmla="*/ 327 w 2674"/>
                    <a:gd name="T99" fmla="*/ 392 h 1747"/>
                    <a:gd name="T100" fmla="*/ 165 w 2674"/>
                    <a:gd name="T101" fmla="*/ 325 h 1747"/>
                    <a:gd name="T102" fmla="*/ 165 w 2674"/>
                    <a:gd name="T103" fmla="*/ 149 h 1747"/>
                    <a:gd name="T104" fmla="*/ 2383 w 2674"/>
                    <a:gd name="T105" fmla="*/ 0 h 1747"/>
                    <a:gd name="T106" fmla="*/ 2528 w 2674"/>
                    <a:gd name="T107" fmla="*/ 97 h 1747"/>
                    <a:gd name="T108" fmla="*/ 2494 w 2674"/>
                    <a:gd name="T109" fmla="*/ 269 h 1747"/>
                    <a:gd name="T110" fmla="*/ 2321 w 2674"/>
                    <a:gd name="T111" fmla="*/ 303 h 1747"/>
                    <a:gd name="T112" fmla="*/ 2226 w 2674"/>
                    <a:gd name="T113" fmla="*/ 158 h 1747"/>
                    <a:gd name="T114" fmla="*/ 2321 w 2674"/>
                    <a:gd name="T115" fmla="*/ 13 h 1747"/>
                    <a:gd name="T116" fmla="*/ 898 w 2674"/>
                    <a:gd name="T117" fmla="*/ 28 h 1747"/>
                    <a:gd name="T118" fmla="*/ 965 w 2674"/>
                    <a:gd name="T119" fmla="*/ 190 h 1747"/>
                    <a:gd name="T120" fmla="*/ 841 w 2674"/>
                    <a:gd name="T121" fmla="*/ 313 h 1747"/>
                    <a:gd name="T122" fmla="*/ 679 w 2674"/>
                    <a:gd name="T123" fmla="*/ 247 h 1747"/>
                    <a:gd name="T124" fmla="*/ 679 w 2674"/>
                    <a:gd name="T125" fmla="*/ 70 h 1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74" h="1747">
                      <a:moveTo>
                        <a:pt x="281" y="444"/>
                      </a:moveTo>
                      <a:lnTo>
                        <a:pt x="309" y="444"/>
                      </a:lnTo>
                      <a:lnTo>
                        <a:pt x="340" y="445"/>
                      </a:lnTo>
                      <a:lnTo>
                        <a:pt x="371" y="446"/>
                      </a:lnTo>
                      <a:lnTo>
                        <a:pt x="407" y="448"/>
                      </a:lnTo>
                      <a:lnTo>
                        <a:pt x="406" y="451"/>
                      </a:lnTo>
                      <a:lnTo>
                        <a:pt x="402" y="513"/>
                      </a:lnTo>
                      <a:lnTo>
                        <a:pt x="399" y="569"/>
                      </a:lnTo>
                      <a:lnTo>
                        <a:pt x="396" y="623"/>
                      </a:lnTo>
                      <a:lnTo>
                        <a:pt x="395" y="673"/>
                      </a:lnTo>
                      <a:lnTo>
                        <a:pt x="396" y="723"/>
                      </a:lnTo>
                      <a:lnTo>
                        <a:pt x="398" y="772"/>
                      </a:lnTo>
                      <a:lnTo>
                        <a:pt x="400" y="826"/>
                      </a:lnTo>
                      <a:lnTo>
                        <a:pt x="405" y="883"/>
                      </a:lnTo>
                      <a:lnTo>
                        <a:pt x="410" y="944"/>
                      </a:lnTo>
                      <a:lnTo>
                        <a:pt x="416" y="973"/>
                      </a:lnTo>
                      <a:lnTo>
                        <a:pt x="425" y="1000"/>
                      </a:lnTo>
                      <a:lnTo>
                        <a:pt x="440" y="1024"/>
                      </a:lnTo>
                      <a:lnTo>
                        <a:pt x="458" y="1046"/>
                      </a:lnTo>
                      <a:lnTo>
                        <a:pt x="480" y="1064"/>
                      </a:lnTo>
                      <a:lnTo>
                        <a:pt x="492" y="1558"/>
                      </a:lnTo>
                      <a:lnTo>
                        <a:pt x="488" y="1707"/>
                      </a:lnTo>
                      <a:lnTo>
                        <a:pt x="486" y="1723"/>
                      </a:lnTo>
                      <a:lnTo>
                        <a:pt x="477" y="1735"/>
                      </a:lnTo>
                      <a:lnTo>
                        <a:pt x="464" y="1743"/>
                      </a:lnTo>
                      <a:lnTo>
                        <a:pt x="450" y="1747"/>
                      </a:lnTo>
                      <a:lnTo>
                        <a:pt x="364" y="1747"/>
                      </a:lnTo>
                      <a:lnTo>
                        <a:pt x="348" y="1743"/>
                      </a:lnTo>
                      <a:lnTo>
                        <a:pt x="336" y="1735"/>
                      </a:lnTo>
                      <a:lnTo>
                        <a:pt x="327" y="1723"/>
                      </a:lnTo>
                      <a:lnTo>
                        <a:pt x="324" y="1707"/>
                      </a:lnTo>
                      <a:lnTo>
                        <a:pt x="324" y="1165"/>
                      </a:lnTo>
                      <a:lnTo>
                        <a:pt x="262" y="1165"/>
                      </a:lnTo>
                      <a:lnTo>
                        <a:pt x="262" y="1707"/>
                      </a:lnTo>
                      <a:lnTo>
                        <a:pt x="260" y="1723"/>
                      </a:lnTo>
                      <a:lnTo>
                        <a:pt x="251" y="1735"/>
                      </a:lnTo>
                      <a:lnTo>
                        <a:pt x="238" y="1743"/>
                      </a:lnTo>
                      <a:lnTo>
                        <a:pt x="223" y="1747"/>
                      </a:lnTo>
                      <a:lnTo>
                        <a:pt x="138" y="1747"/>
                      </a:lnTo>
                      <a:lnTo>
                        <a:pt x="122" y="1743"/>
                      </a:lnTo>
                      <a:lnTo>
                        <a:pt x="110" y="1735"/>
                      </a:lnTo>
                      <a:lnTo>
                        <a:pt x="101" y="1723"/>
                      </a:lnTo>
                      <a:lnTo>
                        <a:pt x="99" y="1707"/>
                      </a:lnTo>
                      <a:lnTo>
                        <a:pt x="82" y="1060"/>
                      </a:lnTo>
                      <a:lnTo>
                        <a:pt x="75" y="1059"/>
                      </a:lnTo>
                      <a:lnTo>
                        <a:pt x="71" y="1058"/>
                      </a:lnTo>
                      <a:lnTo>
                        <a:pt x="70" y="1058"/>
                      </a:lnTo>
                      <a:lnTo>
                        <a:pt x="69" y="1057"/>
                      </a:lnTo>
                      <a:lnTo>
                        <a:pt x="65" y="1055"/>
                      </a:lnTo>
                      <a:lnTo>
                        <a:pt x="57" y="1055"/>
                      </a:lnTo>
                      <a:lnTo>
                        <a:pt x="41" y="1051"/>
                      </a:lnTo>
                      <a:lnTo>
                        <a:pt x="28" y="1041"/>
                      </a:lnTo>
                      <a:lnTo>
                        <a:pt x="18" y="1028"/>
                      </a:lnTo>
                      <a:lnTo>
                        <a:pt x="13" y="1012"/>
                      </a:lnTo>
                      <a:lnTo>
                        <a:pt x="8" y="953"/>
                      </a:lnTo>
                      <a:lnTo>
                        <a:pt x="5" y="898"/>
                      </a:lnTo>
                      <a:lnTo>
                        <a:pt x="2" y="847"/>
                      </a:lnTo>
                      <a:lnTo>
                        <a:pt x="0" y="799"/>
                      </a:lnTo>
                      <a:lnTo>
                        <a:pt x="0" y="752"/>
                      </a:lnTo>
                      <a:lnTo>
                        <a:pt x="1" y="704"/>
                      </a:lnTo>
                      <a:lnTo>
                        <a:pt x="2" y="653"/>
                      </a:lnTo>
                      <a:lnTo>
                        <a:pt x="6" y="598"/>
                      </a:lnTo>
                      <a:lnTo>
                        <a:pt x="11" y="539"/>
                      </a:lnTo>
                      <a:lnTo>
                        <a:pt x="14" y="517"/>
                      </a:lnTo>
                      <a:lnTo>
                        <a:pt x="24" y="498"/>
                      </a:lnTo>
                      <a:lnTo>
                        <a:pt x="38" y="481"/>
                      </a:lnTo>
                      <a:lnTo>
                        <a:pt x="55" y="468"/>
                      </a:lnTo>
                      <a:lnTo>
                        <a:pt x="75" y="458"/>
                      </a:lnTo>
                      <a:lnTo>
                        <a:pt x="96" y="453"/>
                      </a:lnTo>
                      <a:lnTo>
                        <a:pt x="145" y="451"/>
                      </a:lnTo>
                      <a:lnTo>
                        <a:pt x="186" y="447"/>
                      </a:lnTo>
                      <a:lnTo>
                        <a:pt x="221" y="446"/>
                      </a:lnTo>
                      <a:lnTo>
                        <a:pt x="252" y="445"/>
                      </a:lnTo>
                      <a:lnTo>
                        <a:pt x="281" y="444"/>
                      </a:lnTo>
                      <a:close/>
                      <a:moveTo>
                        <a:pt x="2331" y="366"/>
                      </a:moveTo>
                      <a:lnTo>
                        <a:pt x="2298" y="423"/>
                      </a:lnTo>
                      <a:lnTo>
                        <a:pt x="2335" y="487"/>
                      </a:lnTo>
                      <a:lnTo>
                        <a:pt x="2335" y="866"/>
                      </a:lnTo>
                      <a:lnTo>
                        <a:pt x="2383" y="931"/>
                      </a:lnTo>
                      <a:lnTo>
                        <a:pt x="2426" y="866"/>
                      </a:lnTo>
                      <a:lnTo>
                        <a:pt x="2426" y="487"/>
                      </a:lnTo>
                      <a:lnTo>
                        <a:pt x="2464" y="423"/>
                      </a:lnTo>
                      <a:lnTo>
                        <a:pt x="2430" y="366"/>
                      </a:lnTo>
                      <a:lnTo>
                        <a:pt x="2460" y="367"/>
                      </a:lnTo>
                      <a:lnTo>
                        <a:pt x="2494" y="369"/>
                      </a:lnTo>
                      <a:lnTo>
                        <a:pt x="2533" y="372"/>
                      </a:lnTo>
                      <a:lnTo>
                        <a:pt x="2578" y="375"/>
                      </a:lnTo>
                      <a:lnTo>
                        <a:pt x="2599" y="380"/>
                      </a:lnTo>
                      <a:lnTo>
                        <a:pt x="2619" y="389"/>
                      </a:lnTo>
                      <a:lnTo>
                        <a:pt x="2636" y="402"/>
                      </a:lnTo>
                      <a:lnTo>
                        <a:pt x="2650" y="419"/>
                      </a:lnTo>
                      <a:lnTo>
                        <a:pt x="2660" y="439"/>
                      </a:lnTo>
                      <a:lnTo>
                        <a:pt x="2663" y="461"/>
                      </a:lnTo>
                      <a:lnTo>
                        <a:pt x="2668" y="520"/>
                      </a:lnTo>
                      <a:lnTo>
                        <a:pt x="2671" y="574"/>
                      </a:lnTo>
                      <a:lnTo>
                        <a:pt x="2673" y="625"/>
                      </a:lnTo>
                      <a:lnTo>
                        <a:pt x="2674" y="673"/>
                      </a:lnTo>
                      <a:lnTo>
                        <a:pt x="2674" y="720"/>
                      </a:lnTo>
                      <a:lnTo>
                        <a:pt x="2672" y="769"/>
                      </a:lnTo>
                      <a:lnTo>
                        <a:pt x="2669" y="818"/>
                      </a:lnTo>
                      <a:lnTo>
                        <a:pt x="2666" y="873"/>
                      </a:lnTo>
                      <a:lnTo>
                        <a:pt x="2661" y="933"/>
                      </a:lnTo>
                      <a:lnTo>
                        <a:pt x="2656" y="949"/>
                      </a:lnTo>
                      <a:lnTo>
                        <a:pt x="2646" y="962"/>
                      </a:lnTo>
                      <a:lnTo>
                        <a:pt x="2633" y="972"/>
                      </a:lnTo>
                      <a:lnTo>
                        <a:pt x="2617" y="976"/>
                      </a:lnTo>
                      <a:lnTo>
                        <a:pt x="2609" y="977"/>
                      </a:lnTo>
                      <a:lnTo>
                        <a:pt x="2605" y="978"/>
                      </a:lnTo>
                      <a:lnTo>
                        <a:pt x="2604" y="978"/>
                      </a:lnTo>
                      <a:lnTo>
                        <a:pt x="2603" y="979"/>
                      </a:lnTo>
                      <a:lnTo>
                        <a:pt x="2599" y="980"/>
                      </a:lnTo>
                      <a:lnTo>
                        <a:pt x="2592" y="980"/>
                      </a:lnTo>
                      <a:lnTo>
                        <a:pt x="2575" y="1629"/>
                      </a:lnTo>
                      <a:lnTo>
                        <a:pt x="2573" y="1644"/>
                      </a:lnTo>
                      <a:lnTo>
                        <a:pt x="2564" y="1656"/>
                      </a:lnTo>
                      <a:lnTo>
                        <a:pt x="2552" y="1665"/>
                      </a:lnTo>
                      <a:lnTo>
                        <a:pt x="2536" y="1668"/>
                      </a:lnTo>
                      <a:lnTo>
                        <a:pt x="2451" y="1668"/>
                      </a:lnTo>
                      <a:lnTo>
                        <a:pt x="2436" y="1665"/>
                      </a:lnTo>
                      <a:lnTo>
                        <a:pt x="2423" y="1656"/>
                      </a:lnTo>
                      <a:lnTo>
                        <a:pt x="2414" y="1644"/>
                      </a:lnTo>
                      <a:lnTo>
                        <a:pt x="2412" y="1629"/>
                      </a:lnTo>
                      <a:lnTo>
                        <a:pt x="2412" y="1087"/>
                      </a:lnTo>
                      <a:lnTo>
                        <a:pt x="2350" y="1087"/>
                      </a:lnTo>
                      <a:lnTo>
                        <a:pt x="2350" y="1629"/>
                      </a:lnTo>
                      <a:lnTo>
                        <a:pt x="2347" y="1644"/>
                      </a:lnTo>
                      <a:lnTo>
                        <a:pt x="2338" y="1656"/>
                      </a:lnTo>
                      <a:lnTo>
                        <a:pt x="2326" y="1665"/>
                      </a:lnTo>
                      <a:lnTo>
                        <a:pt x="2310" y="1668"/>
                      </a:lnTo>
                      <a:lnTo>
                        <a:pt x="2224" y="1668"/>
                      </a:lnTo>
                      <a:lnTo>
                        <a:pt x="2210" y="1665"/>
                      </a:lnTo>
                      <a:lnTo>
                        <a:pt x="2197" y="1656"/>
                      </a:lnTo>
                      <a:lnTo>
                        <a:pt x="2188" y="1644"/>
                      </a:lnTo>
                      <a:lnTo>
                        <a:pt x="2186" y="1629"/>
                      </a:lnTo>
                      <a:lnTo>
                        <a:pt x="2169" y="980"/>
                      </a:lnTo>
                      <a:lnTo>
                        <a:pt x="2162" y="980"/>
                      </a:lnTo>
                      <a:lnTo>
                        <a:pt x="2158" y="979"/>
                      </a:lnTo>
                      <a:lnTo>
                        <a:pt x="2158" y="978"/>
                      </a:lnTo>
                      <a:lnTo>
                        <a:pt x="2156" y="978"/>
                      </a:lnTo>
                      <a:lnTo>
                        <a:pt x="2152" y="977"/>
                      </a:lnTo>
                      <a:lnTo>
                        <a:pt x="2143" y="976"/>
                      </a:lnTo>
                      <a:lnTo>
                        <a:pt x="2129" y="972"/>
                      </a:lnTo>
                      <a:lnTo>
                        <a:pt x="2114" y="962"/>
                      </a:lnTo>
                      <a:lnTo>
                        <a:pt x="2105" y="949"/>
                      </a:lnTo>
                      <a:lnTo>
                        <a:pt x="2101" y="933"/>
                      </a:lnTo>
                      <a:lnTo>
                        <a:pt x="2095" y="873"/>
                      </a:lnTo>
                      <a:lnTo>
                        <a:pt x="2091" y="818"/>
                      </a:lnTo>
                      <a:lnTo>
                        <a:pt x="2089" y="769"/>
                      </a:lnTo>
                      <a:lnTo>
                        <a:pt x="2088" y="720"/>
                      </a:lnTo>
                      <a:lnTo>
                        <a:pt x="2087" y="673"/>
                      </a:lnTo>
                      <a:lnTo>
                        <a:pt x="2088" y="625"/>
                      </a:lnTo>
                      <a:lnTo>
                        <a:pt x="2090" y="574"/>
                      </a:lnTo>
                      <a:lnTo>
                        <a:pt x="2093" y="520"/>
                      </a:lnTo>
                      <a:lnTo>
                        <a:pt x="2098" y="461"/>
                      </a:lnTo>
                      <a:lnTo>
                        <a:pt x="2102" y="439"/>
                      </a:lnTo>
                      <a:lnTo>
                        <a:pt x="2112" y="419"/>
                      </a:lnTo>
                      <a:lnTo>
                        <a:pt x="2125" y="402"/>
                      </a:lnTo>
                      <a:lnTo>
                        <a:pt x="2142" y="389"/>
                      </a:lnTo>
                      <a:lnTo>
                        <a:pt x="2162" y="380"/>
                      </a:lnTo>
                      <a:lnTo>
                        <a:pt x="2183" y="375"/>
                      </a:lnTo>
                      <a:lnTo>
                        <a:pt x="2228" y="372"/>
                      </a:lnTo>
                      <a:lnTo>
                        <a:pt x="2267" y="369"/>
                      </a:lnTo>
                      <a:lnTo>
                        <a:pt x="2301" y="367"/>
                      </a:lnTo>
                      <a:lnTo>
                        <a:pt x="2331" y="366"/>
                      </a:lnTo>
                      <a:close/>
                      <a:moveTo>
                        <a:pt x="1331" y="208"/>
                      </a:moveTo>
                      <a:lnTo>
                        <a:pt x="1339" y="208"/>
                      </a:lnTo>
                      <a:lnTo>
                        <a:pt x="1352" y="211"/>
                      </a:lnTo>
                      <a:lnTo>
                        <a:pt x="1362" y="216"/>
                      </a:lnTo>
                      <a:lnTo>
                        <a:pt x="1370" y="224"/>
                      </a:lnTo>
                      <a:lnTo>
                        <a:pt x="1378" y="236"/>
                      </a:lnTo>
                      <a:lnTo>
                        <a:pt x="1384" y="245"/>
                      </a:lnTo>
                      <a:lnTo>
                        <a:pt x="1389" y="256"/>
                      </a:lnTo>
                      <a:lnTo>
                        <a:pt x="1394" y="269"/>
                      </a:lnTo>
                      <a:lnTo>
                        <a:pt x="1396" y="284"/>
                      </a:lnTo>
                      <a:lnTo>
                        <a:pt x="1391" y="297"/>
                      </a:lnTo>
                      <a:lnTo>
                        <a:pt x="1384" y="311"/>
                      </a:lnTo>
                      <a:lnTo>
                        <a:pt x="1374" y="323"/>
                      </a:lnTo>
                      <a:lnTo>
                        <a:pt x="1365" y="331"/>
                      </a:lnTo>
                      <a:lnTo>
                        <a:pt x="1341" y="353"/>
                      </a:lnTo>
                      <a:lnTo>
                        <a:pt x="1318" y="373"/>
                      </a:lnTo>
                      <a:lnTo>
                        <a:pt x="1293" y="393"/>
                      </a:lnTo>
                      <a:lnTo>
                        <a:pt x="1273" y="409"/>
                      </a:lnTo>
                      <a:lnTo>
                        <a:pt x="1254" y="423"/>
                      </a:lnTo>
                      <a:lnTo>
                        <a:pt x="1238" y="435"/>
                      </a:lnTo>
                      <a:lnTo>
                        <a:pt x="1225" y="444"/>
                      </a:lnTo>
                      <a:lnTo>
                        <a:pt x="1216" y="448"/>
                      </a:lnTo>
                      <a:lnTo>
                        <a:pt x="1214" y="451"/>
                      </a:lnTo>
                      <a:lnTo>
                        <a:pt x="1210" y="452"/>
                      </a:lnTo>
                      <a:lnTo>
                        <a:pt x="1200" y="457"/>
                      </a:lnTo>
                      <a:lnTo>
                        <a:pt x="1186" y="463"/>
                      </a:lnTo>
                      <a:lnTo>
                        <a:pt x="1168" y="470"/>
                      </a:lnTo>
                      <a:lnTo>
                        <a:pt x="1145" y="479"/>
                      </a:lnTo>
                      <a:lnTo>
                        <a:pt x="1118" y="487"/>
                      </a:lnTo>
                      <a:lnTo>
                        <a:pt x="1088" y="497"/>
                      </a:lnTo>
                      <a:lnTo>
                        <a:pt x="1056" y="506"/>
                      </a:lnTo>
                      <a:lnTo>
                        <a:pt x="1024" y="514"/>
                      </a:lnTo>
                      <a:lnTo>
                        <a:pt x="1020" y="515"/>
                      </a:lnTo>
                      <a:lnTo>
                        <a:pt x="1020" y="980"/>
                      </a:lnTo>
                      <a:lnTo>
                        <a:pt x="1019" y="980"/>
                      </a:lnTo>
                      <a:lnTo>
                        <a:pt x="1002" y="1629"/>
                      </a:lnTo>
                      <a:lnTo>
                        <a:pt x="1000" y="1644"/>
                      </a:lnTo>
                      <a:lnTo>
                        <a:pt x="991" y="1656"/>
                      </a:lnTo>
                      <a:lnTo>
                        <a:pt x="978" y="1665"/>
                      </a:lnTo>
                      <a:lnTo>
                        <a:pt x="963" y="1668"/>
                      </a:lnTo>
                      <a:lnTo>
                        <a:pt x="878" y="1668"/>
                      </a:lnTo>
                      <a:lnTo>
                        <a:pt x="862" y="1665"/>
                      </a:lnTo>
                      <a:lnTo>
                        <a:pt x="850" y="1656"/>
                      </a:lnTo>
                      <a:lnTo>
                        <a:pt x="841" y="1644"/>
                      </a:lnTo>
                      <a:lnTo>
                        <a:pt x="839" y="1629"/>
                      </a:lnTo>
                      <a:lnTo>
                        <a:pt x="839" y="1087"/>
                      </a:lnTo>
                      <a:lnTo>
                        <a:pt x="776" y="1087"/>
                      </a:lnTo>
                      <a:lnTo>
                        <a:pt x="776" y="1629"/>
                      </a:lnTo>
                      <a:lnTo>
                        <a:pt x="774" y="1644"/>
                      </a:lnTo>
                      <a:lnTo>
                        <a:pt x="765" y="1656"/>
                      </a:lnTo>
                      <a:lnTo>
                        <a:pt x="753" y="1665"/>
                      </a:lnTo>
                      <a:lnTo>
                        <a:pt x="737" y="1668"/>
                      </a:lnTo>
                      <a:lnTo>
                        <a:pt x="651" y="1668"/>
                      </a:lnTo>
                      <a:lnTo>
                        <a:pt x="637" y="1665"/>
                      </a:lnTo>
                      <a:lnTo>
                        <a:pt x="624" y="1656"/>
                      </a:lnTo>
                      <a:lnTo>
                        <a:pt x="615" y="1644"/>
                      </a:lnTo>
                      <a:lnTo>
                        <a:pt x="613" y="1629"/>
                      </a:lnTo>
                      <a:lnTo>
                        <a:pt x="596" y="980"/>
                      </a:lnTo>
                      <a:lnTo>
                        <a:pt x="589" y="980"/>
                      </a:lnTo>
                      <a:lnTo>
                        <a:pt x="585" y="979"/>
                      </a:lnTo>
                      <a:lnTo>
                        <a:pt x="584" y="978"/>
                      </a:lnTo>
                      <a:lnTo>
                        <a:pt x="583" y="978"/>
                      </a:lnTo>
                      <a:lnTo>
                        <a:pt x="579" y="977"/>
                      </a:lnTo>
                      <a:lnTo>
                        <a:pt x="570" y="976"/>
                      </a:lnTo>
                      <a:lnTo>
                        <a:pt x="555" y="972"/>
                      </a:lnTo>
                      <a:lnTo>
                        <a:pt x="541" y="962"/>
                      </a:lnTo>
                      <a:lnTo>
                        <a:pt x="532" y="949"/>
                      </a:lnTo>
                      <a:lnTo>
                        <a:pt x="528" y="933"/>
                      </a:lnTo>
                      <a:lnTo>
                        <a:pt x="522" y="873"/>
                      </a:lnTo>
                      <a:lnTo>
                        <a:pt x="518" y="818"/>
                      </a:lnTo>
                      <a:lnTo>
                        <a:pt x="516" y="769"/>
                      </a:lnTo>
                      <a:lnTo>
                        <a:pt x="514" y="720"/>
                      </a:lnTo>
                      <a:lnTo>
                        <a:pt x="514" y="673"/>
                      </a:lnTo>
                      <a:lnTo>
                        <a:pt x="515" y="625"/>
                      </a:lnTo>
                      <a:lnTo>
                        <a:pt x="517" y="574"/>
                      </a:lnTo>
                      <a:lnTo>
                        <a:pt x="520" y="520"/>
                      </a:lnTo>
                      <a:lnTo>
                        <a:pt x="524" y="461"/>
                      </a:lnTo>
                      <a:lnTo>
                        <a:pt x="529" y="439"/>
                      </a:lnTo>
                      <a:lnTo>
                        <a:pt x="539" y="419"/>
                      </a:lnTo>
                      <a:lnTo>
                        <a:pt x="552" y="402"/>
                      </a:lnTo>
                      <a:lnTo>
                        <a:pt x="569" y="389"/>
                      </a:lnTo>
                      <a:lnTo>
                        <a:pt x="589" y="380"/>
                      </a:lnTo>
                      <a:lnTo>
                        <a:pt x="610" y="375"/>
                      </a:lnTo>
                      <a:lnTo>
                        <a:pt x="653" y="372"/>
                      </a:lnTo>
                      <a:lnTo>
                        <a:pt x="691" y="370"/>
                      </a:lnTo>
                      <a:lnTo>
                        <a:pt x="725" y="367"/>
                      </a:lnTo>
                      <a:lnTo>
                        <a:pt x="758" y="366"/>
                      </a:lnTo>
                      <a:lnTo>
                        <a:pt x="724" y="423"/>
                      </a:lnTo>
                      <a:lnTo>
                        <a:pt x="761" y="487"/>
                      </a:lnTo>
                      <a:lnTo>
                        <a:pt x="761" y="866"/>
                      </a:lnTo>
                      <a:lnTo>
                        <a:pt x="810" y="931"/>
                      </a:lnTo>
                      <a:lnTo>
                        <a:pt x="853" y="866"/>
                      </a:lnTo>
                      <a:lnTo>
                        <a:pt x="853" y="487"/>
                      </a:lnTo>
                      <a:lnTo>
                        <a:pt x="891" y="423"/>
                      </a:lnTo>
                      <a:lnTo>
                        <a:pt x="857" y="365"/>
                      </a:lnTo>
                      <a:lnTo>
                        <a:pt x="891" y="366"/>
                      </a:lnTo>
                      <a:lnTo>
                        <a:pt x="927" y="367"/>
                      </a:lnTo>
                      <a:lnTo>
                        <a:pt x="967" y="370"/>
                      </a:lnTo>
                      <a:lnTo>
                        <a:pt x="1012" y="372"/>
                      </a:lnTo>
                      <a:lnTo>
                        <a:pt x="1041" y="361"/>
                      </a:lnTo>
                      <a:lnTo>
                        <a:pt x="1067" y="352"/>
                      </a:lnTo>
                      <a:lnTo>
                        <a:pt x="1092" y="344"/>
                      </a:lnTo>
                      <a:lnTo>
                        <a:pt x="1112" y="340"/>
                      </a:lnTo>
                      <a:lnTo>
                        <a:pt x="1129" y="335"/>
                      </a:lnTo>
                      <a:lnTo>
                        <a:pt x="1139" y="332"/>
                      </a:lnTo>
                      <a:lnTo>
                        <a:pt x="1144" y="332"/>
                      </a:lnTo>
                      <a:lnTo>
                        <a:pt x="1150" y="331"/>
                      </a:lnTo>
                      <a:lnTo>
                        <a:pt x="1153" y="326"/>
                      </a:lnTo>
                      <a:lnTo>
                        <a:pt x="1156" y="324"/>
                      </a:lnTo>
                      <a:lnTo>
                        <a:pt x="1162" y="318"/>
                      </a:lnTo>
                      <a:lnTo>
                        <a:pt x="1170" y="309"/>
                      </a:lnTo>
                      <a:lnTo>
                        <a:pt x="1182" y="299"/>
                      </a:lnTo>
                      <a:lnTo>
                        <a:pt x="1198" y="286"/>
                      </a:lnTo>
                      <a:lnTo>
                        <a:pt x="1215" y="272"/>
                      </a:lnTo>
                      <a:lnTo>
                        <a:pt x="1235" y="257"/>
                      </a:lnTo>
                      <a:lnTo>
                        <a:pt x="1257" y="242"/>
                      </a:lnTo>
                      <a:lnTo>
                        <a:pt x="1281" y="227"/>
                      </a:lnTo>
                      <a:lnTo>
                        <a:pt x="1306" y="213"/>
                      </a:lnTo>
                      <a:lnTo>
                        <a:pt x="1318" y="209"/>
                      </a:lnTo>
                      <a:lnTo>
                        <a:pt x="1331" y="208"/>
                      </a:lnTo>
                      <a:close/>
                      <a:moveTo>
                        <a:pt x="296" y="80"/>
                      </a:moveTo>
                      <a:lnTo>
                        <a:pt x="327" y="82"/>
                      </a:lnTo>
                      <a:lnTo>
                        <a:pt x="358" y="92"/>
                      </a:lnTo>
                      <a:lnTo>
                        <a:pt x="384" y="106"/>
                      </a:lnTo>
                      <a:lnTo>
                        <a:pt x="407" y="126"/>
                      </a:lnTo>
                      <a:lnTo>
                        <a:pt x="427" y="149"/>
                      </a:lnTo>
                      <a:lnTo>
                        <a:pt x="441" y="175"/>
                      </a:lnTo>
                      <a:lnTo>
                        <a:pt x="451" y="205"/>
                      </a:lnTo>
                      <a:lnTo>
                        <a:pt x="453" y="237"/>
                      </a:lnTo>
                      <a:lnTo>
                        <a:pt x="451" y="268"/>
                      </a:lnTo>
                      <a:lnTo>
                        <a:pt x="441" y="299"/>
                      </a:lnTo>
                      <a:lnTo>
                        <a:pt x="427" y="325"/>
                      </a:lnTo>
                      <a:lnTo>
                        <a:pt x="407" y="348"/>
                      </a:lnTo>
                      <a:lnTo>
                        <a:pt x="384" y="367"/>
                      </a:lnTo>
                      <a:lnTo>
                        <a:pt x="358" y="382"/>
                      </a:lnTo>
                      <a:lnTo>
                        <a:pt x="327" y="392"/>
                      </a:lnTo>
                      <a:lnTo>
                        <a:pt x="296" y="394"/>
                      </a:lnTo>
                      <a:lnTo>
                        <a:pt x="265" y="392"/>
                      </a:lnTo>
                      <a:lnTo>
                        <a:pt x="234" y="382"/>
                      </a:lnTo>
                      <a:lnTo>
                        <a:pt x="208" y="367"/>
                      </a:lnTo>
                      <a:lnTo>
                        <a:pt x="185" y="348"/>
                      </a:lnTo>
                      <a:lnTo>
                        <a:pt x="165" y="325"/>
                      </a:lnTo>
                      <a:lnTo>
                        <a:pt x="151" y="299"/>
                      </a:lnTo>
                      <a:lnTo>
                        <a:pt x="141" y="268"/>
                      </a:lnTo>
                      <a:lnTo>
                        <a:pt x="139" y="237"/>
                      </a:lnTo>
                      <a:lnTo>
                        <a:pt x="141" y="205"/>
                      </a:lnTo>
                      <a:lnTo>
                        <a:pt x="151" y="175"/>
                      </a:lnTo>
                      <a:lnTo>
                        <a:pt x="165" y="149"/>
                      </a:lnTo>
                      <a:lnTo>
                        <a:pt x="185" y="126"/>
                      </a:lnTo>
                      <a:lnTo>
                        <a:pt x="208" y="106"/>
                      </a:lnTo>
                      <a:lnTo>
                        <a:pt x="234" y="92"/>
                      </a:lnTo>
                      <a:lnTo>
                        <a:pt x="265" y="82"/>
                      </a:lnTo>
                      <a:lnTo>
                        <a:pt x="296" y="80"/>
                      </a:lnTo>
                      <a:close/>
                      <a:moveTo>
                        <a:pt x="2383" y="0"/>
                      </a:moveTo>
                      <a:lnTo>
                        <a:pt x="2414" y="3"/>
                      </a:lnTo>
                      <a:lnTo>
                        <a:pt x="2445" y="13"/>
                      </a:lnTo>
                      <a:lnTo>
                        <a:pt x="2471" y="28"/>
                      </a:lnTo>
                      <a:lnTo>
                        <a:pt x="2494" y="47"/>
                      </a:lnTo>
                      <a:lnTo>
                        <a:pt x="2513" y="70"/>
                      </a:lnTo>
                      <a:lnTo>
                        <a:pt x="2528" y="97"/>
                      </a:lnTo>
                      <a:lnTo>
                        <a:pt x="2538" y="127"/>
                      </a:lnTo>
                      <a:lnTo>
                        <a:pt x="2541" y="158"/>
                      </a:lnTo>
                      <a:lnTo>
                        <a:pt x="2538" y="190"/>
                      </a:lnTo>
                      <a:lnTo>
                        <a:pt x="2528" y="220"/>
                      </a:lnTo>
                      <a:lnTo>
                        <a:pt x="2513" y="247"/>
                      </a:lnTo>
                      <a:lnTo>
                        <a:pt x="2494" y="269"/>
                      </a:lnTo>
                      <a:lnTo>
                        <a:pt x="2471" y="289"/>
                      </a:lnTo>
                      <a:lnTo>
                        <a:pt x="2445" y="303"/>
                      </a:lnTo>
                      <a:lnTo>
                        <a:pt x="2414" y="313"/>
                      </a:lnTo>
                      <a:lnTo>
                        <a:pt x="2383" y="315"/>
                      </a:lnTo>
                      <a:lnTo>
                        <a:pt x="2351" y="313"/>
                      </a:lnTo>
                      <a:lnTo>
                        <a:pt x="2321" y="303"/>
                      </a:lnTo>
                      <a:lnTo>
                        <a:pt x="2295" y="289"/>
                      </a:lnTo>
                      <a:lnTo>
                        <a:pt x="2272" y="269"/>
                      </a:lnTo>
                      <a:lnTo>
                        <a:pt x="2252" y="247"/>
                      </a:lnTo>
                      <a:lnTo>
                        <a:pt x="2238" y="220"/>
                      </a:lnTo>
                      <a:lnTo>
                        <a:pt x="2228" y="190"/>
                      </a:lnTo>
                      <a:lnTo>
                        <a:pt x="2226" y="158"/>
                      </a:lnTo>
                      <a:lnTo>
                        <a:pt x="2228" y="127"/>
                      </a:lnTo>
                      <a:lnTo>
                        <a:pt x="2238" y="97"/>
                      </a:lnTo>
                      <a:lnTo>
                        <a:pt x="2252" y="70"/>
                      </a:lnTo>
                      <a:lnTo>
                        <a:pt x="2272" y="47"/>
                      </a:lnTo>
                      <a:lnTo>
                        <a:pt x="2295" y="28"/>
                      </a:lnTo>
                      <a:lnTo>
                        <a:pt x="2321" y="13"/>
                      </a:lnTo>
                      <a:lnTo>
                        <a:pt x="2351" y="3"/>
                      </a:lnTo>
                      <a:lnTo>
                        <a:pt x="2383" y="0"/>
                      </a:lnTo>
                      <a:close/>
                      <a:moveTo>
                        <a:pt x="810" y="0"/>
                      </a:moveTo>
                      <a:lnTo>
                        <a:pt x="841" y="3"/>
                      </a:lnTo>
                      <a:lnTo>
                        <a:pt x="872" y="13"/>
                      </a:lnTo>
                      <a:lnTo>
                        <a:pt x="898" y="28"/>
                      </a:lnTo>
                      <a:lnTo>
                        <a:pt x="921" y="47"/>
                      </a:lnTo>
                      <a:lnTo>
                        <a:pt x="940" y="70"/>
                      </a:lnTo>
                      <a:lnTo>
                        <a:pt x="955" y="97"/>
                      </a:lnTo>
                      <a:lnTo>
                        <a:pt x="965" y="127"/>
                      </a:lnTo>
                      <a:lnTo>
                        <a:pt x="967" y="158"/>
                      </a:lnTo>
                      <a:lnTo>
                        <a:pt x="965" y="190"/>
                      </a:lnTo>
                      <a:lnTo>
                        <a:pt x="955" y="220"/>
                      </a:lnTo>
                      <a:lnTo>
                        <a:pt x="940" y="247"/>
                      </a:lnTo>
                      <a:lnTo>
                        <a:pt x="921" y="269"/>
                      </a:lnTo>
                      <a:lnTo>
                        <a:pt x="898" y="289"/>
                      </a:lnTo>
                      <a:lnTo>
                        <a:pt x="872" y="303"/>
                      </a:lnTo>
                      <a:lnTo>
                        <a:pt x="841" y="313"/>
                      </a:lnTo>
                      <a:lnTo>
                        <a:pt x="810" y="315"/>
                      </a:lnTo>
                      <a:lnTo>
                        <a:pt x="778" y="313"/>
                      </a:lnTo>
                      <a:lnTo>
                        <a:pt x="748" y="303"/>
                      </a:lnTo>
                      <a:lnTo>
                        <a:pt x="722" y="289"/>
                      </a:lnTo>
                      <a:lnTo>
                        <a:pt x="699" y="269"/>
                      </a:lnTo>
                      <a:lnTo>
                        <a:pt x="679" y="247"/>
                      </a:lnTo>
                      <a:lnTo>
                        <a:pt x="665" y="220"/>
                      </a:lnTo>
                      <a:lnTo>
                        <a:pt x="655" y="190"/>
                      </a:lnTo>
                      <a:lnTo>
                        <a:pt x="653" y="158"/>
                      </a:lnTo>
                      <a:lnTo>
                        <a:pt x="655" y="127"/>
                      </a:lnTo>
                      <a:lnTo>
                        <a:pt x="665" y="97"/>
                      </a:lnTo>
                      <a:lnTo>
                        <a:pt x="679" y="70"/>
                      </a:lnTo>
                      <a:lnTo>
                        <a:pt x="699" y="47"/>
                      </a:lnTo>
                      <a:lnTo>
                        <a:pt x="722" y="28"/>
                      </a:lnTo>
                      <a:lnTo>
                        <a:pt x="748" y="13"/>
                      </a:lnTo>
                      <a:lnTo>
                        <a:pt x="778" y="3"/>
                      </a:lnTo>
                      <a:lnTo>
                        <a:pt x="810" y="0"/>
                      </a:lnTo>
                      <a:close/>
                    </a:path>
                  </a:pathLst>
                </a:custGeom>
                <a:solidFill>
                  <a:srgbClr val="FFFFFF"/>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1200">
                    <a:solidFill>
                      <a:prstClr val="white"/>
                    </a:solidFill>
                    <a:latin typeface="AvenirNext LT Pro Medium" panose="020B0603020202020204" pitchFamily="34" charset="0"/>
                    <a:ea typeface="ＭＳ Ｐゴシック"/>
                  </a:endParaRPr>
                </a:p>
              </p:txBody>
            </p:sp>
            <p:sp>
              <p:nvSpPr>
                <p:cNvPr id="41" name="Freeform 154">
                  <a:extLst>
                    <a:ext uri="{FF2B5EF4-FFF2-40B4-BE49-F238E27FC236}">
                      <a16:creationId xmlns:a16="http://schemas.microsoft.com/office/drawing/2014/main" id="{85BE849A-E8A1-409B-93A4-0175FC810E09}"/>
                    </a:ext>
                  </a:extLst>
                </p:cNvPr>
                <p:cNvSpPr>
                  <a:spLocks noEditPoints="1"/>
                </p:cNvSpPr>
                <p:nvPr/>
              </p:nvSpPr>
              <p:spPr bwMode="auto">
                <a:xfrm>
                  <a:off x="14214259" y="4267491"/>
                  <a:ext cx="495300" cy="376238"/>
                </a:xfrm>
                <a:custGeom>
                  <a:avLst/>
                  <a:gdLst>
                    <a:gd name="T0" fmla="*/ 343 w 1562"/>
                    <a:gd name="T1" fmla="*/ 1182 h 1182"/>
                    <a:gd name="T2" fmla="*/ 900 w 1562"/>
                    <a:gd name="T3" fmla="*/ 914 h 1182"/>
                    <a:gd name="T4" fmla="*/ 861 w 1562"/>
                    <a:gd name="T5" fmla="*/ 971 h 1182"/>
                    <a:gd name="T6" fmla="*/ 824 w 1562"/>
                    <a:gd name="T7" fmla="*/ 914 h 1182"/>
                    <a:gd name="T8" fmla="*/ 764 w 1562"/>
                    <a:gd name="T9" fmla="*/ 745 h 1182"/>
                    <a:gd name="T10" fmla="*/ 778 w 1562"/>
                    <a:gd name="T11" fmla="*/ 811 h 1182"/>
                    <a:gd name="T12" fmla="*/ 710 w 1562"/>
                    <a:gd name="T13" fmla="*/ 798 h 1182"/>
                    <a:gd name="T14" fmla="*/ 749 w 1562"/>
                    <a:gd name="T15" fmla="*/ 741 h 1182"/>
                    <a:gd name="T16" fmla="*/ 1265 w 1562"/>
                    <a:gd name="T17" fmla="*/ 370 h 1182"/>
                    <a:gd name="T18" fmla="*/ 1208 w 1562"/>
                    <a:gd name="T19" fmla="*/ 407 h 1182"/>
                    <a:gd name="T20" fmla="*/ 1195 w 1562"/>
                    <a:gd name="T21" fmla="*/ 341 h 1182"/>
                    <a:gd name="T22" fmla="*/ 1367 w 1562"/>
                    <a:gd name="T23" fmla="*/ 208 h 1182"/>
                    <a:gd name="T24" fmla="*/ 1353 w 1562"/>
                    <a:gd name="T25" fmla="*/ 274 h 1182"/>
                    <a:gd name="T26" fmla="*/ 1296 w 1562"/>
                    <a:gd name="T27" fmla="*/ 237 h 1182"/>
                    <a:gd name="T28" fmla="*/ 1041 w 1562"/>
                    <a:gd name="T29" fmla="*/ 180 h 1182"/>
                    <a:gd name="T30" fmla="*/ 1121 w 1562"/>
                    <a:gd name="T31" fmla="*/ 242 h 1182"/>
                    <a:gd name="T32" fmla="*/ 1082 w 1562"/>
                    <a:gd name="T33" fmla="*/ 335 h 1182"/>
                    <a:gd name="T34" fmla="*/ 982 w 1562"/>
                    <a:gd name="T35" fmla="*/ 322 h 1182"/>
                    <a:gd name="T36" fmla="*/ 969 w 1562"/>
                    <a:gd name="T37" fmla="*/ 221 h 1182"/>
                    <a:gd name="T38" fmla="*/ 0 w 1562"/>
                    <a:gd name="T39" fmla="*/ 0 h 1182"/>
                    <a:gd name="T40" fmla="*/ 1463 w 1562"/>
                    <a:gd name="T41" fmla="*/ 293 h 1182"/>
                    <a:gd name="T42" fmla="*/ 259 w 1562"/>
                    <a:gd name="T43" fmla="*/ 158 h 1182"/>
                    <a:gd name="T44" fmla="*/ 344 w 1562"/>
                    <a:gd name="T45" fmla="*/ 215 h 1182"/>
                    <a:gd name="T46" fmla="*/ 492 w 1562"/>
                    <a:gd name="T47" fmla="*/ 255 h 1182"/>
                    <a:gd name="T48" fmla="*/ 578 w 1562"/>
                    <a:gd name="T49" fmla="*/ 329 h 1182"/>
                    <a:gd name="T50" fmla="*/ 650 w 1562"/>
                    <a:gd name="T51" fmla="*/ 388 h 1182"/>
                    <a:gd name="T52" fmla="*/ 728 w 1562"/>
                    <a:gd name="T53" fmla="*/ 369 h 1182"/>
                    <a:gd name="T54" fmla="*/ 761 w 1562"/>
                    <a:gd name="T55" fmla="*/ 316 h 1182"/>
                    <a:gd name="T56" fmla="*/ 824 w 1562"/>
                    <a:gd name="T57" fmla="*/ 301 h 1182"/>
                    <a:gd name="T58" fmla="*/ 850 w 1562"/>
                    <a:gd name="T59" fmla="*/ 357 h 1182"/>
                    <a:gd name="T60" fmla="*/ 873 w 1562"/>
                    <a:gd name="T61" fmla="*/ 400 h 1182"/>
                    <a:gd name="T62" fmla="*/ 904 w 1562"/>
                    <a:gd name="T63" fmla="*/ 502 h 1182"/>
                    <a:gd name="T64" fmla="*/ 929 w 1562"/>
                    <a:gd name="T65" fmla="*/ 563 h 1182"/>
                    <a:gd name="T66" fmla="*/ 978 w 1562"/>
                    <a:gd name="T67" fmla="*/ 556 h 1182"/>
                    <a:gd name="T68" fmla="*/ 1075 w 1562"/>
                    <a:gd name="T69" fmla="*/ 553 h 1182"/>
                    <a:gd name="T70" fmla="*/ 1130 w 1562"/>
                    <a:gd name="T71" fmla="*/ 631 h 1182"/>
                    <a:gd name="T72" fmla="*/ 1211 w 1562"/>
                    <a:gd name="T73" fmla="*/ 573 h 1182"/>
                    <a:gd name="T74" fmla="*/ 1306 w 1562"/>
                    <a:gd name="T75" fmla="*/ 534 h 1182"/>
                    <a:gd name="T76" fmla="*/ 1334 w 1562"/>
                    <a:gd name="T77" fmla="*/ 647 h 1182"/>
                    <a:gd name="T78" fmla="*/ 1218 w 1562"/>
                    <a:gd name="T79" fmla="*/ 728 h 1182"/>
                    <a:gd name="T80" fmla="*/ 1179 w 1562"/>
                    <a:gd name="T81" fmla="*/ 739 h 1182"/>
                    <a:gd name="T82" fmla="*/ 1141 w 1562"/>
                    <a:gd name="T83" fmla="*/ 710 h 1182"/>
                    <a:gd name="T84" fmla="*/ 1040 w 1562"/>
                    <a:gd name="T85" fmla="*/ 732 h 1182"/>
                    <a:gd name="T86" fmla="*/ 983 w 1562"/>
                    <a:gd name="T87" fmla="*/ 804 h 1182"/>
                    <a:gd name="T88" fmla="*/ 937 w 1562"/>
                    <a:gd name="T89" fmla="*/ 810 h 1182"/>
                    <a:gd name="T90" fmla="*/ 908 w 1562"/>
                    <a:gd name="T91" fmla="*/ 770 h 1182"/>
                    <a:gd name="T92" fmla="*/ 810 w 1562"/>
                    <a:gd name="T93" fmla="*/ 611 h 1182"/>
                    <a:gd name="T94" fmla="*/ 767 w 1562"/>
                    <a:gd name="T95" fmla="*/ 556 h 1182"/>
                    <a:gd name="T96" fmla="*/ 744 w 1562"/>
                    <a:gd name="T97" fmla="*/ 509 h 1182"/>
                    <a:gd name="T98" fmla="*/ 633 w 1562"/>
                    <a:gd name="T99" fmla="*/ 490 h 1182"/>
                    <a:gd name="T100" fmla="*/ 543 w 1562"/>
                    <a:gd name="T101" fmla="*/ 452 h 1182"/>
                    <a:gd name="T102" fmla="*/ 485 w 1562"/>
                    <a:gd name="T103" fmla="*/ 372 h 1182"/>
                    <a:gd name="T104" fmla="*/ 419 w 1562"/>
                    <a:gd name="T105" fmla="*/ 418 h 1182"/>
                    <a:gd name="T106" fmla="*/ 336 w 1562"/>
                    <a:gd name="T107" fmla="*/ 476 h 1182"/>
                    <a:gd name="T108" fmla="*/ 277 w 1562"/>
                    <a:gd name="T109" fmla="*/ 455 h 1182"/>
                    <a:gd name="T110" fmla="*/ 324 w 1562"/>
                    <a:gd name="T111" fmla="*/ 399 h 1182"/>
                    <a:gd name="T112" fmla="*/ 333 w 1562"/>
                    <a:gd name="T113" fmla="*/ 300 h 1182"/>
                    <a:gd name="T114" fmla="*/ 252 w 1562"/>
                    <a:gd name="T115" fmla="*/ 284 h 1182"/>
                    <a:gd name="T116" fmla="*/ 160 w 1562"/>
                    <a:gd name="T117" fmla="*/ 219 h 1182"/>
                    <a:gd name="T118" fmla="*/ 130 w 1562"/>
                    <a:gd name="T119" fmla="*/ 137 h 1182"/>
                    <a:gd name="T120" fmla="*/ 99 w 1562"/>
                    <a:gd name="T121" fmla="*/ 98 h 1182"/>
                    <a:gd name="T122" fmla="*/ 0 w 1562"/>
                    <a:gd name="T123" fmla="*/ 26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62" h="1182">
                      <a:moveTo>
                        <a:pt x="343" y="1035"/>
                      </a:moveTo>
                      <a:lnTo>
                        <a:pt x="1174" y="1035"/>
                      </a:lnTo>
                      <a:lnTo>
                        <a:pt x="1174" y="1108"/>
                      </a:lnTo>
                      <a:lnTo>
                        <a:pt x="1177" y="1182"/>
                      </a:lnTo>
                      <a:lnTo>
                        <a:pt x="343" y="1182"/>
                      </a:lnTo>
                      <a:lnTo>
                        <a:pt x="343" y="1035"/>
                      </a:lnTo>
                      <a:close/>
                      <a:moveTo>
                        <a:pt x="861" y="889"/>
                      </a:moveTo>
                      <a:lnTo>
                        <a:pt x="878" y="892"/>
                      </a:lnTo>
                      <a:lnTo>
                        <a:pt x="890" y="901"/>
                      </a:lnTo>
                      <a:lnTo>
                        <a:pt x="900" y="914"/>
                      </a:lnTo>
                      <a:lnTo>
                        <a:pt x="902" y="930"/>
                      </a:lnTo>
                      <a:lnTo>
                        <a:pt x="900" y="946"/>
                      </a:lnTo>
                      <a:lnTo>
                        <a:pt x="890" y="959"/>
                      </a:lnTo>
                      <a:lnTo>
                        <a:pt x="878" y="968"/>
                      </a:lnTo>
                      <a:lnTo>
                        <a:pt x="861" y="971"/>
                      </a:lnTo>
                      <a:lnTo>
                        <a:pt x="845" y="968"/>
                      </a:lnTo>
                      <a:lnTo>
                        <a:pt x="832" y="959"/>
                      </a:lnTo>
                      <a:lnTo>
                        <a:pt x="824" y="946"/>
                      </a:lnTo>
                      <a:lnTo>
                        <a:pt x="820" y="930"/>
                      </a:lnTo>
                      <a:lnTo>
                        <a:pt x="824" y="914"/>
                      </a:lnTo>
                      <a:lnTo>
                        <a:pt x="832" y="901"/>
                      </a:lnTo>
                      <a:lnTo>
                        <a:pt x="845" y="892"/>
                      </a:lnTo>
                      <a:lnTo>
                        <a:pt x="861" y="889"/>
                      </a:lnTo>
                      <a:close/>
                      <a:moveTo>
                        <a:pt x="749" y="741"/>
                      </a:moveTo>
                      <a:lnTo>
                        <a:pt x="764" y="745"/>
                      </a:lnTo>
                      <a:lnTo>
                        <a:pt x="778" y="753"/>
                      </a:lnTo>
                      <a:lnTo>
                        <a:pt x="786" y="767"/>
                      </a:lnTo>
                      <a:lnTo>
                        <a:pt x="790" y="782"/>
                      </a:lnTo>
                      <a:lnTo>
                        <a:pt x="786" y="798"/>
                      </a:lnTo>
                      <a:lnTo>
                        <a:pt x="778" y="811"/>
                      </a:lnTo>
                      <a:lnTo>
                        <a:pt x="764" y="820"/>
                      </a:lnTo>
                      <a:lnTo>
                        <a:pt x="749" y="823"/>
                      </a:lnTo>
                      <a:lnTo>
                        <a:pt x="733" y="820"/>
                      </a:lnTo>
                      <a:lnTo>
                        <a:pt x="720" y="811"/>
                      </a:lnTo>
                      <a:lnTo>
                        <a:pt x="710" y="798"/>
                      </a:lnTo>
                      <a:lnTo>
                        <a:pt x="708" y="782"/>
                      </a:lnTo>
                      <a:lnTo>
                        <a:pt x="710" y="767"/>
                      </a:lnTo>
                      <a:lnTo>
                        <a:pt x="720" y="753"/>
                      </a:lnTo>
                      <a:lnTo>
                        <a:pt x="733" y="745"/>
                      </a:lnTo>
                      <a:lnTo>
                        <a:pt x="749" y="741"/>
                      </a:lnTo>
                      <a:close/>
                      <a:moveTo>
                        <a:pt x="1224" y="329"/>
                      </a:moveTo>
                      <a:lnTo>
                        <a:pt x="1240" y="331"/>
                      </a:lnTo>
                      <a:lnTo>
                        <a:pt x="1253" y="341"/>
                      </a:lnTo>
                      <a:lnTo>
                        <a:pt x="1261" y="353"/>
                      </a:lnTo>
                      <a:lnTo>
                        <a:pt x="1265" y="370"/>
                      </a:lnTo>
                      <a:lnTo>
                        <a:pt x="1261" y="386"/>
                      </a:lnTo>
                      <a:lnTo>
                        <a:pt x="1253" y="399"/>
                      </a:lnTo>
                      <a:lnTo>
                        <a:pt x="1240" y="407"/>
                      </a:lnTo>
                      <a:lnTo>
                        <a:pt x="1224" y="411"/>
                      </a:lnTo>
                      <a:lnTo>
                        <a:pt x="1208" y="407"/>
                      </a:lnTo>
                      <a:lnTo>
                        <a:pt x="1195" y="399"/>
                      </a:lnTo>
                      <a:lnTo>
                        <a:pt x="1186" y="386"/>
                      </a:lnTo>
                      <a:lnTo>
                        <a:pt x="1183" y="370"/>
                      </a:lnTo>
                      <a:lnTo>
                        <a:pt x="1186" y="353"/>
                      </a:lnTo>
                      <a:lnTo>
                        <a:pt x="1195" y="341"/>
                      </a:lnTo>
                      <a:lnTo>
                        <a:pt x="1208" y="331"/>
                      </a:lnTo>
                      <a:lnTo>
                        <a:pt x="1224" y="329"/>
                      </a:lnTo>
                      <a:close/>
                      <a:moveTo>
                        <a:pt x="1338" y="196"/>
                      </a:moveTo>
                      <a:lnTo>
                        <a:pt x="1353" y="198"/>
                      </a:lnTo>
                      <a:lnTo>
                        <a:pt x="1367" y="208"/>
                      </a:lnTo>
                      <a:lnTo>
                        <a:pt x="1375" y="220"/>
                      </a:lnTo>
                      <a:lnTo>
                        <a:pt x="1379" y="237"/>
                      </a:lnTo>
                      <a:lnTo>
                        <a:pt x="1375" y="253"/>
                      </a:lnTo>
                      <a:lnTo>
                        <a:pt x="1367" y="266"/>
                      </a:lnTo>
                      <a:lnTo>
                        <a:pt x="1353" y="274"/>
                      </a:lnTo>
                      <a:lnTo>
                        <a:pt x="1338" y="278"/>
                      </a:lnTo>
                      <a:lnTo>
                        <a:pt x="1322" y="274"/>
                      </a:lnTo>
                      <a:lnTo>
                        <a:pt x="1309" y="266"/>
                      </a:lnTo>
                      <a:lnTo>
                        <a:pt x="1299" y="253"/>
                      </a:lnTo>
                      <a:lnTo>
                        <a:pt x="1296" y="237"/>
                      </a:lnTo>
                      <a:lnTo>
                        <a:pt x="1299" y="220"/>
                      </a:lnTo>
                      <a:lnTo>
                        <a:pt x="1309" y="208"/>
                      </a:lnTo>
                      <a:lnTo>
                        <a:pt x="1322" y="198"/>
                      </a:lnTo>
                      <a:lnTo>
                        <a:pt x="1338" y="196"/>
                      </a:lnTo>
                      <a:close/>
                      <a:moveTo>
                        <a:pt x="1041" y="180"/>
                      </a:moveTo>
                      <a:lnTo>
                        <a:pt x="1063" y="184"/>
                      </a:lnTo>
                      <a:lnTo>
                        <a:pt x="1082" y="192"/>
                      </a:lnTo>
                      <a:lnTo>
                        <a:pt x="1099" y="204"/>
                      </a:lnTo>
                      <a:lnTo>
                        <a:pt x="1113" y="221"/>
                      </a:lnTo>
                      <a:lnTo>
                        <a:pt x="1121" y="242"/>
                      </a:lnTo>
                      <a:lnTo>
                        <a:pt x="1124" y="264"/>
                      </a:lnTo>
                      <a:lnTo>
                        <a:pt x="1121" y="285"/>
                      </a:lnTo>
                      <a:lnTo>
                        <a:pt x="1113" y="306"/>
                      </a:lnTo>
                      <a:lnTo>
                        <a:pt x="1099" y="322"/>
                      </a:lnTo>
                      <a:lnTo>
                        <a:pt x="1082" y="335"/>
                      </a:lnTo>
                      <a:lnTo>
                        <a:pt x="1063" y="343"/>
                      </a:lnTo>
                      <a:lnTo>
                        <a:pt x="1041" y="347"/>
                      </a:lnTo>
                      <a:lnTo>
                        <a:pt x="1018" y="343"/>
                      </a:lnTo>
                      <a:lnTo>
                        <a:pt x="999" y="335"/>
                      </a:lnTo>
                      <a:lnTo>
                        <a:pt x="982" y="322"/>
                      </a:lnTo>
                      <a:lnTo>
                        <a:pt x="969" y="306"/>
                      </a:lnTo>
                      <a:lnTo>
                        <a:pt x="960" y="285"/>
                      </a:lnTo>
                      <a:lnTo>
                        <a:pt x="958" y="264"/>
                      </a:lnTo>
                      <a:lnTo>
                        <a:pt x="960" y="242"/>
                      </a:lnTo>
                      <a:lnTo>
                        <a:pt x="969" y="221"/>
                      </a:lnTo>
                      <a:lnTo>
                        <a:pt x="982" y="204"/>
                      </a:lnTo>
                      <a:lnTo>
                        <a:pt x="999" y="192"/>
                      </a:lnTo>
                      <a:lnTo>
                        <a:pt x="1018" y="184"/>
                      </a:lnTo>
                      <a:lnTo>
                        <a:pt x="1041" y="180"/>
                      </a:lnTo>
                      <a:close/>
                      <a:moveTo>
                        <a:pt x="0" y="0"/>
                      </a:moveTo>
                      <a:lnTo>
                        <a:pt x="1562" y="0"/>
                      </a:lnTo>
                      <a:lnTo>
                        <a:pt x="1562" y="265"/>
                      </a:lnTo>
                      <a:lnTo>
                        <a:pt x="1527" y="270"/>
                      </a:lnTo>
                      <a:lnTo>
                        <a:pt x="1495" y="279"/>
                      </a:lnTo>
                      <a:lnTo>
                        <a:pt x="1463" y="293"/>
                      </a:lnTo>
                      <a:lnTo>
                        <a:pt x="1463" y="98"/>
                      </a:lnTo>
                      <a:lnTo>
                        <a:pt x="239" y="98"/>
                      </a:lnTo>
                      <a:lnTo>
                        <a:pt x="247" y="121"/>
                      </a:lnTo>
                      <a:lnTo>
                        <a:pt x="253" y="140"/>
                      </a:lnTo>
                      <a:lnTo>
                        <a:pt x="259" y="158"/>
                      </a:lnTo>
                      <a:lnTo>
                        <a:pt x="265" y="173"/>
                      </a:lnTo>
                      <a:lnTo>
                        <a:pt x="274" y="184"/>
                      </a:lnTo>
                      <a:lnTo>
                        <a:pt x="287" y="195"/>
                      </a:lnTo>
                      <a:lnTo>
                        <a:pt x="304" y="202"/>
                      </a:lnTo>
                      <a:lnTo>
                        <a:pt x="344" y="215"/>
                      </a:lnTo>
                      <a:lnTo>
                        <a:pt x="384" y="226"/>
                      </a:lnTo>
                      <a:lnTo>
                        <a:pt x="422" y="236"/>
                      </a:lnTo>
                      <a:lnTo>
                        <a:pt x="451" y="243"/>
                      </a:lnTo>
                      <a:lnTo>
                        <a:pt x="473" y="249"/>
                      </a:lnTo>
                      <a:lnTo>
                        <a:pt x="492" y="255"/>
                      </a:lnTo>
                      <a:lnTo>
                        <a:pt x="512" y="262"/>
                      </a:lnTo>
                      <a:lnTo>
                        <a:pt x="530" y="273"/>
                      </a:lnTo>
                      <a:lnTo>
                        <a:pt x="548" y="288"/>
                      </a:lnTo>
                      <a:lnTo>
                        <a:pt x="564" y="308"/>
                      </a:lnTo>
                      <a:lnTo>
                        <a:pt x="578" y="329"/>
                      </a:lnTo>
                      <a:lnTo>
                        <a:pt x="590" y="346"/>
                      </a:lnTo>
                      <a:lnTo>
                        <a:pt x="602" y="359"/>
                      </a:lnTo>
                      <a:lnTo>
                        <a:pt x="615" y="369"/>
                      </a:lnTo>
                      <a:lnTo>
                        <a:pt x="629" y="378"/>
                      </a:lnTo>
                      <a:lnTo>
                        <a:pt x="650" y="388"/>
                      </a:lnTo>
                      <a:lnTo>
                        <a:pt x="668" y="395"/>
                      </a:lnTo>
                      <a:lnTo>
                        <a:pt x="685" y="397"/>
                      </a:lnTo>
                      <a:lnTo>
                        <a:pt x="706" y="393"/>
                      </a:lnTo>
                      <a:lnTo>
                        <a:pt x="720" y="382"/>
                      </a:lnTo>
                      <a:lnTo>
                        <a:pt x="728" y="369"/>
                      </a:lnTo>
                      <a:lnTo>
                        <a:pt x="735" y="352"/>
                      </a:lnTo>
                      <a:lnTo>
                        <a:pt x="740" y="340"/>
                      </a:lnTo>
                      <a:lnTo>
                        <a:pt x="746" y="329"/>
                      </a:lnTo>
                      <a:lnTo>
                        <a:pt x="752" y="322"/>
                      </a:lnTo>
                      <a:lnTo>
                        <a:pt x="761" y="316"/>
                      </a:lnTo>
                      <a:lnTo>
                        <a:pt x="773" y="307"/>
                      </a:lnTo>
                      <a:lnTo>
                        <a:pt x="787" y="299"/>
                      </a:lnTo>
                      <a:lnTo>
                        <a:pt x="803" y="295"/>
                      </a:lnTo>
                      <a:lnTo>
                        <a:pt x="814" y="296"/>
                      </a:lnTo>
                      <a:lnTo>
                        <a:pt x="824" y="301"/>
                      </a:lnTo>
                      <a:lnTo>
                        <a:pt x="835" y="312"/>
                      </a:lnTo>
                      <a:lnTo>
                        <a:pt x="842" y="324"/>
                      </a:lnTo>
                      <a:lnTo>
                        <a:pt x="847" y="337"/>
                      </a:lnTo>
                      <a:lnTo>
                        <a:pt x="849" y="351"/>
                      </a:lnTo>
                      <a:lnTo>
                        <a:pt x="850" y="357"/>
                      </a:lnTo>
                      <a:lnTo>
                        <a:pt x="852" y="360"/>
                      </a:lnTo>
                      <a:lnTo>
                        <a:pt x="852" y="364"/>
                      </a:lnTo>
                      <a:lnTo>
                        <a:pt x="853" y="366"/>
                      </a:lnTo>
                      <a:lnTo>
                        <a:pt x="860" y="377"/>
                      </a:lnTo>
                      <a:lnTo>
                        <a:pt x="873" y="400"/>
                      </a:lnTo>
                      <a:lnTo>
                        <a:pt x="887" y="422"/>
                      </a:lnTo>
                      <a:lnTo>
                        <a:pt x="897" y="444"/>
                      </a:lnTo>
                      <a:lnTo>
                        <a:pt x="905" y="466"/>
                      </a:lnTo>
                      <a:lnTo>
                        <a:pt x="907" y="485"/>
                      </a:lnTo>
                      <a:lnTo>
                        <a:pt x="904" y="502"/>
                      </a:lnTo>
                      <a:lnTo>
                        <a:pt x="900" y="520"/>
                      </a:lnTo>
                      <a:lnTo>
                        <a:pt x="900" y="536"/>
                      </a:lnTo>
                      <a:lnTo>
                        <a:pt x="906" y="550"/>
                      </a:lnTo>
                      <a:lnTo>
                        <a:pt x="914" y="563"/>
                      </a:lnTo>
                      <a:lnTo>
                        <a:pt x="929" y="563"/>
                      </a:lnTo>
                      <a:lnTo>
                        <a:pt x="929" y="563"/>
                      </a:lnTo>
                      <a:lnTo>
                        <a:pt x="931" y="563"/>
                      </a:lnTo>
                      <a:lnTo>
                        <a:pt x="934" y="563"/>
                      </a:lnTo>
                      <a:lnTo>
                        <a:pt x="958" y="560"/>
                      </a:lnTo>
                      <a:lnTo>
                        <a:pt x="978" y="556"/>
                      </a:lnTo>
                      <a:lnTo>
                        <a:pt x="1003" y="550"/>
                      </a:lnTo>
                      <a:lnTo>
                        <a:pt x="1026" y="547"/>
                      </a:lnTo>
                      <a:lnTo>
                        <a:pt x="1045" y="544"/>
                      </a:lnTo>
                      <a:lnTo>
                        <a:pt x="1062" y="547"/>
                      </a:lnTo>
                      <a:lnTo>
                        <a:pt x="1075" y="553"/>
                      </a:lnTo>
                      <a:lnTo>
                        <a:pt x="1082" y="562"/>
                      </a:lnTo>
                      <a:lnTo>
                        <a:pt x="1095" y="585"/>
                      </a:lnTo>
                      <a:lnTo>
                        <a:pt x="1104" y="602"/>
                      </a:lnTo>
                      <a:lnTo>
                        <a:pt x="1114" y="614"/>
                      </a:lnTo>
                      <a:lnTo>
                        <a:pt x="1130" y="631"/>
                      </a:lnTo>
                      <a:lnTo>
                        <a:pt x="1149" y="619"/>
                      </a:lnTo>
                      <a:lnTo>
                        <a:pt x="1161" y="611"/>
                      </a:lnTo>
                      <a:lnTo>
                        <a:pt x="1174" y="601"/>
                      </a:lnTo>
                      <a:lnTo>
                        <a:pt x="1188" y="590"/>
                      </a:lnTo>
                      <a:lnTo>
                        <a:pt x="1211" y="573"/>
                      </a:lnTo>
                      <a:lnTo>
                        <a:pt x="1232" y="557"/>
                      </a:lnTo>
                      <a:lnTo>
                        <a:pt x="1253" y="545"/>
                      </a:lnTo>
                      <a:lnTo>
                        <a:pt x="1272" y="538"/>
                      </a:lnTo>
                      <a:lnTo>
                        <a:pt x="1300" y="534"/>
                      </a:lnTo>
                      <a:lnTo>
                        <a:pt x="1306" y="534"/>
                      </a:lnTo>
                      <a:lnTo>
                        <a:pt x="1312" y="536"/>
                      </a:lnTo>
                      <a:lnTo>
                        <a:pt x="1312" y="539"/>
                      </a:lnTo>
                      <a:lnTo>
                        <a:pt x="1315" y="577"/>
                      </a:lnTo>
                      <a:lnTo>
                        <a:pt x="1322" y="613"/>
                      </a:lnTo>
                      <a:lnTo>
                        <a:pt x="1334" y="647"/>
                      </a:lnTo>
                      <a:lnTo>
                        <a:pt x="1303" y="660"/>
                      </a:lnTo>
                      <a:lnTo>
                        <a:pt x="1274" y="677"/>
                      </a:lnTo>
                      <a:lnTo>
                        <a:pt x="1248" y="700"/>
                      </a:lnTo>
                      <a:lnTo>
                        <a:pt x="1225" y="725"/>
                      </a:lnTo>
                      <a:lnTo>
                        <a:pt x="1218" y="728"/>
                      </a:lnTo>
                      <a:lnTo>
                        <a:pt x="1212" y="730"/>
                      </a:lnTo>
                      <a:lnTo>
                        <a:pt x="1207" y="733"/>
                      </a:lnTo>
                      <a:lnTo>
                        <a:pt x="1195" y="738"/>
                      </a:lnTo>
                      <a:lnTo>
                        <a:pt x="1185" y="740"/>
                      </a:lnTo>
                      <a:lnTo>
                        <a:pt x="1179" y="739"/>
                      </a:lnTo>
                      <a:lnTo>
                        <a:pt x="1173" y="736"/>
                      </a:lnTo>
                      <a:lnTo>
                        <a:pt x="1167" y="732"/>
                      </a:lnTo>
                      <a:lnTo>
                        <a:pt x="1159" y="722"/>
                      </a:lnTo>
                      <a:lnTo>
                        <a:pt x="1149" y="715"/>
                      </a:lnTo>
                      <a:lnTo>
                        <a:pt x="1141" y="710"/>
                      </a:lnTo>
                      <a:lnTo>
                        <a:pt x="1130" y="709"/>
                      </a:lnTo>
                      <a:lnTo>
                        <a:pt x="1101" y="710"/>
                      </a:lnTo>
                      <a:lnTo>
                        <a:pt x="1076" y="715"/>
                      </a:lnTo>
                      <a:lnTo>
                        <a:pt x="1056" y="722"/>
                      </a:lnTo>
                      <a:lnTo>
                        <a:pt x="1040" y="732"/>
                      </a:lnTo>
                      <a:lnTo>
                        <a:pt x="1029" y="746"/>
                      </a:lnTo>
                      <a:lnTo>
                        <a:pt x="1020" y="762"/>
                      </a:lnTo>
                      <a:lnTo>
                        <a:pt x="1008" y="777"/>
                      </a:lnTo>
                      <a:lnTo>
                        <a:pt x="995" y="792"/>
                      </a:lnTo>
                      <a:lnTo>
                        <a:pt x="983" y="804"/>
                      </a:lnTo>
                      <a:lnTo>
                        <a:pt x="969" y="813"/>
                      </a:lnTo>
                      <a:lnTo>
                        <a:pt x="954" y="815"/>
                      </a:lnTo>
                      <a:lnTo>
                        <a:pt x="948" y="815"/>
                      </a:lnTo>
                      <a:lnTo>
                        <a:pt x="943" y="813"/>
                      </a:lnTo>
                      <a:lnTo>
                        <a:pt x="937" y="810"/>
                      </a:lnTo>
                      <a:lnTo>
                        <a:pt x="925" y="803"/>
                      </a:lnTo>
                      <a:lnTo>
                        <a:pt x="917" y="793"/>
                      </a:lnTo>
                      <a:lnTo>
                        <a:pt x="912" y="785"/>
                      </a:lnTo>
                      <a:lnTo>
                        <a:pt x="910" y="777"/>
                      </a:lnTo>
                      <a:lnTo>
                        <a:pt x="908" y="770"/>
                      </a:lnTo>
                      <a:lnTo>
                        <a:pt x="908" y="762"/>
                      </a:lnTo>
                      <a:lnTo>
                        <a:pt x="916" y="695"/>
                      </a:lnTo>
                      <a:lnTo>
                        <a:pt x="837" y="641"/>
                      </a:lnTo>
                      <a:lnTo>
                        <a:pt x="815" y="617"/>
                      </a:lnTo>
                      <a:lnTo>
                        <a:pt x="810" y="611"/>
                      </a:lnTo>
                      <a:lnTo>
                        <a:pt x="804" y="605"/>
                      </a:lnTo>
                      <a:lnTo>
                        <a:pt x="800" y="599"/>
                      </a:lnTo>
                      <a:lnTo>
                        <a:pt x="786" y="585"/>
                      </a:lnTo>
                      <a:lnTo>
                        <a:pt x="775" y="571"/>
                      </a:lnTo>
                      <a:lnTo>
                        <a:pt x="767" y="556"/>
                      </a:lnTo>
                      <a:lnTo>
                        <a:pt x="764" y="540"/>
                      </a:lnTo>
                      <a:lnTo>
                        <a:pt x="764" y="538"/>
                      </a:lnTo>
                      <a:lnTo>
                        <a:pt x="763" y="533"/>
                      </a:lnTo>
                      <a:lnTo>
                        <a:pt x="755" y="520"/>
                      </a:lnTo>
                      <a:lnTo>
                        <a:pt x="744" y="509"/>
                      </a:lnTo>
                      <a:lnTo>
                        <a:pt x="731" y="502"/>
                      </a:lnTo>
                      <a:lnTo>
                        <a:pt x="719" y="498"/>
                      </a:lnTo>
                      <a:lnTo>
                        <a:pt x="709" y="497"/>
                      </a:lnTo>
                      <a:lnTo>
                        <a:pt x="670" y="495"/>
                      </a:lnTo>
                      <a:lnTo>
                        <a:pt x="633" y="490"/>
                      </a:lnTo>
                      <a:lnTo>
                        <a:pt x="598" y="481"/>
                      </a:lnTo>
                      <a:lnTo>
                        <a:pt x="586" y="478"/>
                      </a:lnTo>
                      <a:lnTo>
                        <a:pt x="567" y="470"/>
                      </a:lnTo>
                      <a:lnTo>
                        <a:pt x="553" y="462"/>
                      </a:lnTo>
                      <a:lnTo>
                        <a:pt x="543" y="452"/>
                      </a:lnTo>
                      <a:lnTo>
                        <a:pt x="529" y="432"/>
                      </a:lnTo>
                      <a:lnTo>
                        <a:pt x="518" y="415"/>
                      </a:lnTo>
                      <a:lnTo>
                        <a:pt x="509" y="399"/>
                      </a:lnTo>
                      <a:lnTo>
                        <a:pt x="500" y="386"/>
                      </a:lnTo>
                      <a:lnTo>
                        <a:pt x="485" y="372"/>
                      </a:lnTo>
                      <a:lnTo>
                        <a:pt x="462" y="354"/>
                      </a:lnTo>
                      <a:lnTo>
                        <a:pt x="445" y="378"/>
                      </a:lnTo>
                      <a:lnTo>
                        <a:pt x="438" y="389"/>
                      </a:lnTo>
                      <a:lnTo>
                        <a:pt x="431" y="400"/>
                      </a:lnTo>
                      <a:lnTo>
                        <a:pt x="419" y="418"/>
                      </a:lnTo>
                      <a:lnTo>
                        <a:pt x="405" y="436"/>
                      </a:lnTo>
                      <a:lnTo>
                        <a:pt x="388" y="453"/>
                      </a:lnTo>
                      <a:lnTo>
                        <a:pt x="373" y="464"/>
                      </a:lnTo>
                      <a:lnTo>
                        <a:pt x="355" y="472"/>
                      </a:lnTo>
                      <a:lnTo>
                        <a:pt x="336" y="476"/>
                      </a:lnTo>
                      <a:lnTo>
                        <a:pt x="317" y="480"/>
                      </a:lnTo>
                      <a:lnTo>
                        <a:pt x="299" y="484"/>
                      </a:lnTo>
                      <a:lnTo>
                        <a:pt x="292" y="484"/>
                      </a:lnTo>
                      <a:lnTo>
                        <a:pt x="286" y="485"/>
                      </a:lnTo>
                      <a:lnTo>
                        <a:pt x="277" y="455"/>
                      </a:lnTo>
                      <a:lnTo>
                        <a:pt x="266" y="424"/>
                      </a:lnTo>
                      <a:lnTo>
                        <a:pt x="283" y="422"/>
                      </a:lnTo>
                      <a:lnTo>
                        <a:pt x="299" y="417"/>
                      </a:lnTo>
                      <a:lnTo>
                        <a:pt x="312" y="410"/>
                      </a:lnTo>
                      <a:lnTo>
                        <a:pt x="324" y="399"/>
                      </a:lnTo>
                      <a:lnTo>
                        <a:pt x="334" y="386"/>
                      </a:lnTo>
                      <a:lnTo>
                        <a:pt x="344" y="371"/>
                      </a:lnTo>
                      <a:lnTo>
                        <a:pt x="351" y="357"/>
                      </a:lnTo>
                      <a:lnTo>
                        <a:pt x="380" y="305"/>
                      </a:lnTo>
                      <a:lnTo>
                        <a:pt x="333" y="300"/>
                      </a:lnTo>
                      <a:lnTo>
                        <a:pt x="326" y="300"/>
                      </a:lnTo>
                      <a:lnTo>
                        <a:pt x="312" y="297"/>
                      </a:lnTo>
                      <a:lnTo>
                        <a:pt x="294" y="295"/>
                      </a:lnTo>
                      <a:lnTo>
                        <a:pt x="274" y="290"/>
                      </a:lnTo>
                      <a:lnTo>
                        <a:pt x="252" y="284"/>
                      </a:lnTo>
                      <a:lnTo>
                        <a:pt x="229" y="277"/>
                      </a:lnTo>
                      <a:lnTo>
                        <a:pt x="207" y="266"/>
                      </a:lnTo>
                      <a:lnTo>
                        <a:pt x="188" y="253"/>
                      </a:lnTo>
                      <a:lnTo>
                        <a:pt x="171" y="237"/>
                      </a:lnTo>
                      <a:lnTo>
                        <a:pt x="160" y="219"/>
                      </a:lnTo>
                      <a:lnTo>
                        <a:pt x="150" y="195"/>
                      </a:lnTo>
                      <a:lnTo>
                        <a:pt x="144" y="174"/>
                      </a:lnTo>
                      <a:lnTo>
                        <a:pt x="139" y="157"/>
                      </a:lnTo>
                      <a:lnTo>
                        <a:pt x="136" y="148"/>
                      </a:lnTo>
                      <a:lnTo>
                        <a:pt x="130" y="137"/>
                      </a:lnTo>
                      <a:lnTo>
                        <a:pt x="121" y="126"/>
                      </a:lnTo>
                      <a:lnTo>
                        <a:pt x="114" y="115"/>
                      </a:lnTo>
                      <a:lnTo>
                        <a:pt x="107" y="106"/>
                      </a:lnTo>
                      <a:lnTo>
                        <a:pt x="101" y="100"/>
                      </a:lnTo>
                      <a:lnTo>
                        <a:pt x="99" y="98"/>
                      </a:lnTo>
                      <a:lnTo>
                        <a:pt x="99" y="277"/>
                      </a:lnTo>
                      <a:lnTo>
                        <a:pt x="58" y="266"/>
                      </a:lnTo>
                      <a:lnTo>
                        <a:pt x="15" y="264"/>
                      </a:lnTo>
                      <a:lnTo>
                        <a:pt x="8" y="264"/>
                      </a:lnTo>
                      <a:lnTo>
                        <a:pt x="0" y="264"/>
                      </a:lnTo>
                      <a:lnTo>
                        <a:pt x="0" y="0"/>
                      </a:lnTo>
                      <a:close/>
                    </a:path>
                  </a:pathLst>
                </a:custGeom>
                <a:solidFill>
                  <a:srgbClr val="918CFF"/>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1200">
                    <a:solidFill>
                      <a:prstClr val="white"/>
                    </a:solidFill>
                    <a:latin typeface="AvenirNext LT Pro Medium" panose="020B0603020202020204" pitchFamily="34" charset="0"/>
                    <a:ea typeface="ＭＳ Ｐゴシック"/>
                  </a:endParaRPr>
                </a:p>
              </p:txBody>
            </p:sp>
          </p:grpSp>
        </p:grpSp>
        <p:grpSp>
          <p:nvGrpSpPr>
            <p:cNvPr id="20" name="Group 19">
              <a:extLst>
                <a:ext uri="{FF2B5EF4-FFF2-40B4-BE49-F238E27FC236}">
                  <a16:creationId xmlns:a16="http://schemas.microsoft.com/office/drawing/2014/main" id="{FB8D6640-8173-4C01-9633-0AFE77FDE7B7}"/>
                </a:ext>
              </a:extLst>
            </p:cNvPr>
            <p:cNvGrpSpPr/>
            <p:nvPr/>
          </p:nvGrpSpPr>
          <p:grpSpPr>
            <a:xfrm>
              <a:off x="3802004" y="1483791"/>
              <a:ext cx="1131531" cy="1224557"/>
              <a:chOff x="4582546" y="2598036"/>
              <a:chExt cx="1127206" cy="1219876"/>
            </a:xfrm>
          </p:grpSpPr>
          <p:sp>
            <p:nvSpPr>
              <p:cNvPr id="32" name="AutoShape 61">
                <a:extLst>
                  <a:ext uri="{FF2B5EF4-FFF2-40B4-BE49-F238E27FC236}">
                    <a16:creationId xmlns:a16="http://schemas.microsoft.com/office/drawing/2014/main" id="{8EA12E18-F535-47AD-880B-7A02BAFAFFC5}"/>
                  </a:ext>
                </a:extLst>
              </p:cNvPr>
              <p:cNvSpPr>
                <a:spLocks noChangeArrowheads="1"/>
              </p:cNvSpPr>
              <p:nvPr/>
            </p:nvSpPr>
            <p:spPr bwMode="auto">
              <a:xfrm>
                <a:off x="4582546" y="2598036"/>
                <a:ext cx="1127206" cy="552212"/>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08" numCol="1" rtlCol="0" anchor="t"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086" eaLnBrk="0" fontAlgn="base" hangingPunct="0">
                  <a:spcBef>
                    <a:spcPct val="0"/>
                  </a:spcBef>
                  <a:spcAft>
                    <a:spcPct val="0"/>
                  </a:spcAft>
                  <a:defRPr/>
                </a:pPr>
                <a:r>
                  <a:rPr lang="en-US" sz="1400">
                    <a:solidFill>
                      <a:prstClr val="white"/>
                    </a:solidFill>
                    <a:latin typeface="AvenirNext LT Pro Medium" panose="020B0603020202020204" pitchFamily="34" charset="0"/>
                    <a:ea typeface="ＭＳ Ｐゴシック" pitchFamily="16" charset="-128"/>
                    <a:cs typeface="ＭＳ Ｐゴシック" pitchFamily="-97" charset="-128"/>
                  </a:rPr>
                  <a:t>Advocacy Groups</a:t>
                </a:r>
              </a:p>
            </p:txBody>
          </p:sp>
          <p:grpSp>
            <p:nvGrpSpPr>
              <p:cNvPr id="33" name="Group 32">
                <a:extLst>
                  <a:ext uri="{FF2B5EF4-FFF2-40B4-BE49-F238E27FC236}">
                    <a16:creationId xmlns:a16="http://schemas.microsoft.com/office/drawing/2014/main" id="{A438B67A-EC37-4829-BA2F-2691795DC83D}"/>
                  </a:ext>
                </a:extLst>
              </p:cNvPr>
              <p:cNvGrpSpPr/>
              <p:nvPr/>
            </p:nvGrpSpPr>
            <p:grpSpPr>
              <a:xfrm>
                <a:off x="4715937" y="2992412"/>
                <a:ext cx="860425" cy="825500"/>
                <a:chOff x="11009639" y="3245479"/>
                <a:chExt cx="860425" cy="825500"/>
              </a:xfrm>
            </p:grpSpPr>
            <p:sp>
              <p:nvSpPr>
                <p:cNvPr id="34" name="Freeform 38">
                  <a:extLst>
                    <a:ext uri="{FF2B5EF4-FFF2-40B4-BE49-F238E27FC236}">
                      <a16:creationId xmlns:a16="http://schemas.microsoft.com/office/drawing/2014/main" id="{303FC7F5-6A32-4598-A762-42ED60D01F60}"/>
                    </a:ext>
                  </a:extLst>
                </p:cNvPr>
                <p:cNvSpPr>
                  <a:spLocks/>
                </p:cNvSpPr>
                <p:nvPr/>
              </p:nvSpPr>
              <p:spPr bwMode="auto">
                <a:xfrm>
                  <a:off x="11009639" y="3245479"/>
                  <a:ext cx="860425" cy="825500"/>
                </a:xfrm>
                <a:custGeom>
                  <a:avLst/>
                  <a:gdLst>
                    <a:gd name="T0" fmla="*/ 1095 w 2714"/>
                    <a:gd name="T1" fmla="*/ 46 h 2598"/>
                    <a:gd name="T2" fmla="*/ 1190 w 2714"/>
                    <a:gd name="T3" fmla="*/ 201 h 2598"/>
                    <a:gd name="T4" fmla="*/ 1224 w 2714"/>
                    <a:gd name="T5" fmla="*/ 335 h 2598"/>
                    <a:gd name="T6" fmla="*/ 1249 w 2714"/>
                    <a:gd name="T7" fmla="*/ 364 h 2598"/>
                    <a:gd name="T8" fmla="*/ 1281 w 2714"/>
                    <a:gd name="T9" fmla="*/ 412 h 2598"/>
                    <a:gd name="T10" fmla="*/ 1353 w 2714"/>
                    <a:gd name="T11" fmla="*/ 532 h 2598"/>
                    <a:gd name="T12" fmla="*/ 1473 w 2714"/>
                    <a:gd name="T13" fmla="*/ 678 h 2598"/>
                    <a:gd name="T14" fmla="*/ 1537 w 2714"/>
                    <a:gd name="T15" fmla="*/ 554 h 2598"/>
                    <a:gd name="T16" fmla="*/ 1621 w 2714"/>
                    <a:gd name="T17" fmla="*/ 375 h 2598"/>
                    <a:gd name="T18" fmla="*/ 1814 w 2714"/>
                    <a:gd name="T19" fmla="*/ 323 h 2598"/>
                    <a:gd name="T20" fmla="*/ 1974 w 2714"/>
                    <a:gd name="T21" fmla="*/ 436 h 2598"/>
                    <a:gd name="T22" fmla="*/ 1999 w 2714"/>
                    <a:gd name="T23" fmla="*/ 610 h 2598"/>
                    <a:gd name="T24" fmla="*/ 2102 w 2714"/>
                    <a:gd name="T25" fmla="*/ 688 h 2598"/>
                    <a:gd name="T26" fmla="*/ 2205 w 2714"/>
                    <a:gd name="T27" fmla="*/ 763 h 2598"/>
                    <a:gd name="T28" fmla="*/ 2248 w 2714"/>
                    <a:gd name="T29" fmla="*/ 905 h 2598"/>
                    <a:gd name="T30" fmla="*/ 2332 w 2714"/>
                    <a:gd name="T31" fmla="*/ 1037 h 2598"/>
                    <a:gd name="T32" fmla="*/ 2445 w 2714"/>
                    <a:gd name="T33" fmla="*/ 1178 h 2598"/>
                    <a:gd name="T34" fmla="*/ 2475 w 2714"/>
                    <a:gd name="T35" fmla="*/ 1312 h 2598"/>
                    <a:gd name="T36" fmla="*/ 2559 w 2714"/>
                    <a:gd name="T37" fmla="*/ 1416 h 2598"/>
                    <a:gd name="T38" fmla="*/ 2584 w 2714"/>
                    <a:gd name="T39" fmla="*/ 1512 h 2598"/>
                    <a:gd name="T40" fmla="*/ 2662 w 2714"/>
                    <a:gd name="T41" fmla="*/ 1576 h 2598"/>
                    <a:gd name="T42" fmla="*/ 2698 w 2714"/>
                    <a:gd name="T43" fmla="*/ 1740 h 2598"/>
                    <a:gd name="T44" fmla="*/ 2714 w 2714"/>
                    <a:gd name="T45" fmla="*/ 2062 h 2598"/>
                    <a:gd name="T46" fmla="*/ 2642 w 2714"/>
                    <a:gd name="T47" fmla="*/ 2280 h 2598"/>
                    <a:gd name="T48" fmla="*/ 2440 w 2714"/>
                    <a:gd name="T49" fmla="*/ 2427 h 2598"/>
                    <a:gd name="T50" fmla="*/ 2151 w 2714"/>
                    <a:gd name="T51" fmla="*/ 2462 h 2598"/>
                    <a:gd name="T52" fmla="*/ 1873 w 2714"/>
                    <a:gd name="T53" fmla="*/ 2371 h 2598"/>
                    <a:gd name="T54" fmla="*/ 1804 w 2714"/>
                    <a:gd name="T55" fmla="*/ 2546 h 2598"/>
                    <a:gd name="T56" fmla="*/ 1640 w 2714"/>
                    <a:gd name="T57" fmla="*/ 2594 h 2598"/>
                    <a:gd name="T58" fmla="*/ 1505 w 2714"/>
                    <a:gd name="T59" fmla="*/ 2486 h 2598"/>
                    <a:gd name="T60" fmla="*/ 1480 w 2714"/>
                    <a:gd name="T61" fmla="*/ 1959 h 2598"/>
                    <a:gd name="T62" fmla="*/ 1234 w 2714"/>
                    <a:gd name="T63" fmla="*/ 1959 h 2598"/>
                    <a:gd name="T64" fmla="*/ 1209 w 2714"/>
                    <a:gd name="T65" fmla="*/ 2486 h 2598"/>
                    <a:gd name="T66" fmla="*/ 1074 w 2714"/>
                    <a:gd name="T67" fmla="*/ 2594 h 2598"/>
                    <a:gd name="T68" fmla="*/ 910 w 2714"/>
                    <a:gd name="T69" fmla="*/ 2546 h 2598"/>
                    <a:gd name="T70" fmla="*/ 841 w 2714"/>
                    <a:gd name="T71" fmla="*/ 2371 h 2598"/>
                    <a:gd name="T72" fmla="*/ 563 w 2714"/>
                    <a:gd name="T73" fmla="*/ 2462 h 2598"/>
                    <a:gd name="T74" fmla="*/ 274 w 2714"/>
                    <a:gd name="T75" fmla="*/ 2427 h 2598"/>
                    <a:gd name="T76" fmla="*/ 72 w 2714"/>
                    <a:gd name="T77" fmla="*/ 2280 h 2598"/>
                    <a:gd name="T78" fmla="*/ 0 w 2714"/>
                    <a:gd name="T79" fmla="*/ 2063 h 2598"/>
                    <a:gd name="T80" fmla="*/ 16 w 2714"/>
                    <a:gd name="T81" fmla="*/ 1744 h 2598"/>
                    <a:gd name="T82" fmla="*/ 49 w 2714"/>
                    <a:gd name="T83" fmla="*/ 1582 h 2598"/>
                    <a:gd name="T84" fmla="*/ 113 w 2714"/>
                    <a:gd name="T85" fmla="*/ 1518 h 2598"/>
                    <a:gd name="T86" fmla="*/ 149 w 2714"/>
                    <a:gd name="T87" fmla="*/ 1445 h 2598"/>
                    <a:gd name="T88" fmla="*/ 218 w 2714"/>
                    <a:gd name="T89" fmla="*/ 1326 h 2598"/>
                    <a:gd name="T90" fmla="*/ 260 w 2714"/>
                    <a:gd name="T91" fmla="*/ 1213 h 2598"/>
                    <a:gd name="T92" fmla="*/ 360 w 2714"/>
                    <a:gd name="T93" fmla="*/ 1052 h 2598"/>
                    <a:gd name="T94" fmla="*/ 546 w 2714"/>
                    <a:gd name="T95" fmla="*/ 1006 h 2598"/>
                    <a:gd name="T96" fmla="*/ 674 w 2714"/>
                    <a:gd name="T97" fmla="*/ 1056 h 2598"/>
                    <a:gd name="T98" fmla="*/ 618 w 2714"/>
                    <a:gd name="T99" fmla="*/ 843 h 2598"/>
                    <a:gd name="T100" fmla="*/ 607 w 2714"/>
                    <a:gd name="T101" fmla="*/ 610 h 2598"/>
                    <a:gd name="T102" fmla="*/ 632 w 2714"/>
                    <a:gd name="T103" fmla="*/ 398 h 2598"/>
                    <a:gd name="T104" fmla="*/ 715 w 2714"/>
                    <a:gd name="T105" fmla="*/ 274 h 2598"/>
                    <a:gd name="T106" fmla="*/ 759 w 2714"/>
                    <a:gd name="T107" fmla="*/ 98 h 2598"/>
                    <a:gd name="T108" fmla="*/ 914 w 2714"/>
                    <a:gd name="T109" fmla="*/ 3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14" h="2598">
                      <a:moveTo>
                        <a:pt x="953" y="0"/>
                      </a:moveTo>
                      <a:lnTo>
                        <a:pt x="992" y="3"/>
                      </a:lnTo>
                      <a:lnTo>
                        <a:pt x="1028" y="13"/>
                      </a:lnTo>
                      <a:lnTo>
                        <a:pt x="1063" y="27"/>
                      </a:lnTo>
                      <a:lnTo>
                        <a:pt x="1095" y="46"/>
                      </a:lnTo>
                      <a:lnTo>
                        <a:pt x="1122" y="71"/>
                      </a:lnTo>
                      <a:lnTo>
                        <a:pt x="1147" y="98"/>
                      </a:lnTo>
                      <a:lnTo>
                        <a:pt x="1166" y="130"/>
                      </a:lnTo>
                      <a:lnTo>
                        <a:pt x="1180" y="165"/>
                      </a:lnTo>
                      <a:lnTo>
                        <a:pt x="1190" y="201"/>
                      </a:lnTo>
                      <a:lnTo>
                        <a:pt x="1193" y="240"/>
                      </a:lnTo>
                      <a:lnTo>
                        <a:pt x="1190" y="275"/>
                      </a:lnTo>
                      <a:lnTo>
                        <a:pt x="1183" y="308"/>
                      </a:lnTo>
                      <a:lnTo>
                        <a:pt x="1203" y="320"/>
                      </a:lnTo>
                      <a:lnTo>
                        <a:pt x="1224" y="335"/>
                      </a:lnTo>
                      <a:lnTo>
                        <a:pt x="1242" y="353"/>
                      </a:lnTo>
                      <a:lnTo>
                        <a:pt x="1243" y="355"/>
                      </a:lnTo>
                      <a:lnTo>
                        <a:pt x="1245" y="357"/>
                      </a:lnTo>
                      <a:lnTo>
                        <a:pt x="1247" y="360"/>
                      </a:lnTo>
                      <a:lnTo>
                        <a:pt x="1249" y="364"/>
                      </a:lnTo>
                      <a:lnTo>
                        <a:pt x="1253" y="369"/>
                      </a:lnTo>
                      <a:lnTo>
                        <a:pt x="1258" y="376"/>
                      </a:lnTo>
                      <a:lnTo>
                        <a:pt x="1264" y="386"/>
                      </a:lnTo>
                      <a:lnTo>
                        <a:pt x="1271" y="397"/>
                      </a:lnTo>
                      <a:lnTo>
                        <a:pt x="1281" y="412"/>
                      </a:lnTo>
                      <a:lnTo>
                        <a:pt x="1291" y="428"/>
                      </a:lnTo>
                      <a:lnTo>
                        <a:pt x="1304" y="449"/>
                      </a:lnTo>
                      <a:lnTo>
                        <a:pt x="1318" y="473"/>
                      </a:lnTo>
                      <a:lnTo>
                        <a:pt x="1334" y="501"/>
                      </a:lnTo>
                      <a:lnTo>
                        <a:pt x="1353" y="532"/>
                      </a:lnTo>
                      <a:lnTo>
                        <a:pt x="1375" y="569"/>
                      </a:lnTo>
                      <a:lnTo>
                        <a:pt x="1399" y="610"/>
                      </a:lnTo>
                      <a:lnTo>
                        <a:pt x="1427" y="656"/>
                      </a:lnTo>
                      <a:lnTo>
                        <a:pt x="1457" y="708"/>
                      </a:lnTo>
                      <a:lnTo>
                        <a:pt x="1473" y="678"/>
                      </a:lnTo>
                      <a:lnTo>
                        <a:pt x="1492" y="651"/>
                      </a:lnTo>
                      <a:lnTo>
                        <a:pt x="1517" y="628"/>
                      </a:lnTo>
                      <a:lnTo>
                        <a:pt x="1544" y="610"/>
                      </a:lnTo>
                      <a:lnTo>
                        <a:pt x="1540" y="582"/>
                      </a:lnTo>
                      <a:lnTo>
                        <a:pt x="1537" y="554"/>
                      </a:lnTo>
                      <a:lnTo>
                        <a:pt x="1541" y="512"/>
                      </a:lnTo>
                      <a:lnTo>
                        <a:pt x="1552" y="472"/>
                      </a:lnTo>
                      <a:lnTo>
                        <a:pt x="1570" y="436"/>
                      </a:lnTo>
                      <a:lnTo>
                        <a:pt x="1593" y="403"/>
                      </a:lnTo>
                      <a:lnTo>
                        <a:pt x="1621" y="375"/>
                      </a:lnTo>
                      <a:lnTo>
                        <a:pt x="1653" y="352"/>
                      </a:lnTo>
                      <a:lnTo>
                        <a:pt x="1691" y="334"/>
                      </a:lnTo>
                      <a:lnTo>
                        <a:pt x="1729" y="323"/>
                      </a:lnTo>
                      <a:lnTo>
                        <a:pt x="1772" y="320"/>
                      </a:lnTo>
                      <a:lnTo>
                        <a:pt x="1814" y="323"/>
                      </a:lnTo>
                      <a:lnTo>
                        <a:pt x="1854" y="334"/>
                      </a:lnTo>
                      <a:lnTo>
                        <a:pt x="1890" y="352"/>
                      </a:lnTo>
                      <a:lnTo>
                        <a:pt x="1923" y="375"/>
                      </a:lnTo>
                      <a:lnTo>
                        <a:pt x="1951" y="403"/>
                      </a:lnTo>
                      <a:lnTo>
                        <a:pt x="1974" y="436"/>
                      </a:lnTo>
                      <a:lnTo>
                        <a:pt x="1992" y="472"/>
                      </a:lnTo>
                      <a:lnTo>
                        <a:pt x="2003" y="512"/>
                      </a:lnTo>
                      <a:lnTo>
                        <a:pt x="2006" y="554"/>
                      </a:lnTo>
                      <a:lnTo>
                        <a:pt x="2004" y="583"/>
                      </a:lnTo>
                      <a:lnTo>
                        <a:pt x="1999" y="610"/>
                      </a:lnTo>
                      <a:lnTo>
                        <a:pt x="2028" y="630"/>
                      </a:lnTo>
                      <a:lnTo>
                        <a:pt x="2052" y="655"/>
                      </a:lnTo>
                      <a:lnTo>
                        <a:pt x="2073" y="684"/>
                      </a:lnTo>
                      <a:lnTo>
                        <a:pt x="2087" y="685"/>
                      </a:lnTo>
                      <a:lnTo>
                        <a:pt x="2102" y="688"/>
                      </a:lnTo>
                      <a:lnTo>
                        <a:pt x="2119" y="694"/>
                      </a:lnTo>
                      <a:lnTo>
                        <a:pt x="2147" y="707"/>
                      </a:lnTo>
                      <a:lnTo>
                        <a:pt x="2170" y="722"/>
                      </a:lnTo>
                      <a:lnTo>
                        <a:pt x="2189" y="742"/>
                      </a:lnTo>
                      <a:lnTo>
                        <a:pt x="2205" y="763"/>
                      </a:lnTo>
                      <a:lnTo>
                        <a:pt x="2218" y="788"/>
                      </a:lnTo>
                      <a:lnTo>
                        <a:pt x="2229" y="814"/>
                      </a:lnTo>
                      <a:lnTo>
                        <a:pt x="2236" y="842"/>
                      </a:lnTo>
                      <a:lnTo>
                        <a:pt x="2243" y="872"/>
                      </a:lnTo>
                      <a:lnTo>
                        <a:pt x="2248" y="905"/>
                      </a:lnTo>
                      <a:lnTo>
                        <a:pt x="2253" y="939"/>
                      </a:lnTo>
                      <a:lnTo>
                        <a:pt x="2257" y="973"/>
                      </a:lnTo>
                      <a:lnTo>
                        <a:pt x="2261" y="1010"/>
                      </a:lnTo>
                      <a:lnTo>
                        <a:pt x="2298" y="1021"/>
                      </a:lnTo>
                      <a:lnTo>
                        <a:pt x="2332" y="1037"/>
                      </a:lnTo>
                      <a:lnTo>
                        <a:pt x="2362" y="1057"/>
                      </a:lnTo>
                      <a:lnTo>
                        <a:pt x="2390" y="1083"/>
                      </a:lnTo>
                      <a:lnTo>
                        <a:pt x="2413" y="1112"/>
                      </a:lnTo>
                      <a:lnTo>
                        <a:pt x="2432" y="1143"/>
                      </a:lnTo>
                      <a:lnTo>
                        <a:pt x="2445" y="1178"/>
                      </a:lnTo>
                      <a:lnTo>
                        <a:pt x="2455" y="1216"/>
                      </a:lnTo>
                      <a:lnTo>
                        <a:pt x="2457" y="1254"/>
                      </a:lnTo>
                      <a:lnTo>
                        <a:pt x="2456" y="1278"/>
                      </a:lnTo>
                      <a:lnTo>
                        <a:pt x="2452" y="1303"/>
                      </a:lnTo>
                      <a:lnTo>
                        <a:pt x="2475" y="1312"/>
                      </a:lnTo>
                      <a:lnTo>
                        <a:pt x="2496" y="1326"/>
                      </a:lnTo>
                      <a:lnTo>
                        <a:pt x="2515" y="1343"/>
                      </a:lnTo>
                      <a:lnTo>
                        <a:pt x="2533" y="1366"/>
                      </a:lnTo>
                      <a:lnTo>
                        <a:pt x="2548" y="1390"/>
                      </a:lnTo>
                      <a:lnTo>
                        <a:pt x="2559" y="1416"/>
                      </a:lnTo>
                      <a:lnTo>
                        <a:pt x="2565" y="1445"/>
                      </a:lnTo>
                      <a:lnTo>
                        <a:pt x="2567" y="1476"/>
                      </a:lnTo>
                      <a:lnTo>
                        <a:pt x="2566" y="1507"/>
                      </a:lnTo>
                      <a:lnTo>
                        <a:pt x="2575" y="1509"/>
                      </a:lnTo>
                      <a:lnTo>
                        <a:pt x="2584" y="1512"/>
                      </a:lnTo>
                      <a:lnTo>
                        <a:pt x="2604" y="1519"/>
                      </a:lnTo>
                      <a:lnTo>
                        <a:pt x="2621" y="1529"/>
                      </a:lnTo>
                      <a:lnTo>
                        <a:pt x="2636" y="1541"/>
                      </a:lnTo>
                      <a:lnTo>
                        <a:pt x="2650" y="1557"/>
                      </a:lnTo>
                      <a:lnTo>
                        <a:pt x="2662" y="1576"/>
                      </a:lnTo>
                      <a:lnTo>
                        <a:pt x="2671" y="1599"/>
                      </a:lnTo>
                      <a:lnTo>
                        <a:pt x="2680" y="1627"/>
                      </a:lnTo>
                      <a:lnTo>
                        <a:pt x="2687" y="1659"/>
                      </a:lnTo>
                      <a:lnTo>
                        <a:pt x="2693" y="1697"/>
                      </a:lnTo>
                      <a:lnTo>
                        <a:pt x="2698" y="1740"/>
                      </a:lnTo>
                      <a:lnTo>
                        <a:pt x="2703" y="1790"/>
                      </a:lnTo>
                      <a:lnTo>
                        <a:pt x="2706" y="1847"/>
                      </a:lnTo>
                      <a:lnTo>
                        <a:pt x="2709" y="1911"/>
                      </a:lnTo>
                      <a:lnTo>
                        <a:pt x="2711" y="1982"/>
                      </a:lnTo>
                      <a:lnTo>
                        <a:pt x="2714" y="2062"/>
                      </a:lnTo>
                      <a:lnTo>
                        <a:pt x="2712" y="2108"/>
                      </a:lnTo>
                      <a:lnTo>
                        <a:pt x="2704" y="2154"/>
                      </a:lnTo>
                      <a:lnTo>
                        <a:pt x="2689" y="2197"/>
                      </a:lnTo>
                      <a:lnTo>
                        <a:pt x="2669" y="2240"/>
                      </a:lnTo>
                      <a:lnTo>
                        <a:pt x="2642" y="2280"/>
                      </a:lnTo>
                      <a:lnTo>
                        <a:pt x="2611" y="2317"/>
                      </a:lnTo>
                      <a:lnTo>
                        <a:pt x="2573" y="2351"/>
                      </a:lnTo>
                      <a:lnTo>
                        <a:pt x="2533" y="2380"/>
                      </a:lnTo>
                      <a:lnTo>
                        <a:pt x="2489" y="2405"/>
                      </a:lnTo>
                      <a:lnTo>
                        <a:pt x="2440" y="2427"/>
                      </a:lnTo>
                      <a:lnTo>
                        <a:pt x="2390" y="2444"/>
                      </a:lnTo>
                      <a:lnTo>
                        <a:pt x="2336" y="2456"/>
                      </a:lnTo>
                      <a:lnTo>
                        <a:pt x="2281" y="2463"/>
                      </a:lnTo>
                      <a:lnTo>
                        <a:pt x="2224" y="2466"/>
                      </a:lnTo>
                      <a:lnTo>
                        <a:pt x="2151" y="2462"/>
                      </a:lnTo>
                      <a:lnTo>
                        <a:pt x="2080" y="2450"/>
                      </a:lnTo>
                      <a:lnTo>
                        <a:pt x="2010" y="2431"/>
                      </a:lnTo>
                      <a:lnTo>
                        <a:pt x="1941" y="2404"/>
                      </a:lnTo>
                      <a:lnTo>
                        <a:pt x="1873" y="2370"/>
                      </a:lnTo>
                      <a:lnTo>
                        <a:pt x="1873" y="2371"/>
                      </a:lnTo>
                      <a:lnTo>
                        <a:pt x="1871" y="2413"/>
                      </a:lnTo>
                      <a:lnTo>
                        <a:pt x="1861" y="2451"/>
                      </a:lnTo>
                      <a:lnTo>
                        <a:pt x="1847" y="2486"/>
                      </a:lnTo>
                      <a:lnTo>
                        <a:pt x="1827" y="2518"/>
                      </a:lnTo>
                      <a:lnTo>
                        <a:pt x="1804" y="2546"/>
                      </a:lnTo>
                      <a:lnTo>
                        <a:pt x="1777" y="2567"/>
                      </a:lnTo>
                      <a:lnTo>
                        <a:pt x="1745" y="2584"/>
                      </a:lnTo>
                      <a:lnTo>
                        <a:pt x="1711" y="2594"/>
                      </a:lnTo>
                      <a:lnTo>
                        <a:pt x="1676" y="2598"/>
                      </a:lnTo>
                      <a:lnTo>
                        <a:pt x="1640" y="2594"/>
                      </a:lnTo>
                      <a:lnTo>
                        <a:pt x="1606" y="2584"/>
                      </a:lnTo>
                      <a:lnTo>
                        <a:pt x="1576" y="2567"/>
                      </a:lnTo>
                      <a:lnTo>
                        <a:pt x="1548" y="2546"/>
                      </a:lnTo>
                      <a:lnTo>
                        <a:pt x="1524" y="2518"/>
                      </a:lnTo>
                      <a:lnTo>
                        <a:pt x="1505" y="2486"/>
                      </a:lnTo>
                      <a:lnTo>
                        <a:pt x="1490" y="2451"/>
                      </a:lnTo>
                      <a:lnTo>
                        <a:pt x="1482" y="2413"/>
                      </a:lnTo>
                      <a:lnTo>
                        <a:pt x="1478" y="2371"/>
                      </a:lnTo>
                      <a:lnTo>
                        <a:pt x="1478" y="1995"/>
                      </a:lnTo>
                      <a:lnTo>
                        <a:pt x="1480" y="1959"/>
                      </a:lnTo>
                      <a:lnTo>
                        <a:pt x="1488" y="1925"/>
                      </a:lnTo>
                      <a:lnTo>
                        <a:pt x="1498" y="1894"/>
                      </a:lnTo>
                      <a:lnTo>
                        <a:pt x="1216" y="1894"/>
                      </a:lnTo>
                      <a:lnTo>
                        <a:pt x="1226" y="1925"/>
                      </a:lnTo>
                      <a:lnTo>
                        <a:pt x="1234" y="1959"/>
                      </a:lnTo>
                      <a:lnTo>
                        <a:pt x="1236" y="1995"/>
                      </a:lnTo>
                      <a:lnTo>
                        <a:pt x="1236" y="2371"/>
                      </a:lnTo>
                      <a:lnTo>
                        <a:pt x="1232" y="2413"/>
                      </a:lnTo>
                      <a:lnTo>
                        <a:pt x="1224" y="2451"/>
                      </a:lnTo>
                      <a:lnTo>
                        <a:pt x="1209" y="2486"/>
                      </a:lnTo>
                      <a:lnTo>
                        <a:pt x="1190" y="2518"/>
                      </a:lnTo>
                      <a:lnTo>
                        <a:pt x="1166" y="2546"/>
                      </a:lnTo>
                      <a:lnTo>
                        <a:pt x="1138" y="2567"/>
                      </a:lnTo>
                      <a:lnTo>
                        <a:pt x="1108" y="2584"/>
                      </a:lnTo>
                      <a:lnTo>
                        <a:pt x="1074" y="2594"/>
                      </a:lnTo>
                      <a:lnTo>
                        <a:pt x="1038" y="2598"/>
                      </a:lnTo>
                      <a:lnTo>
                        <a:pt x="1003" y="2594"/>
                      </a:lnTo>
                      <a:lnTo>
                        <a:pt x="969" y="2584"/>
                      </a:lnTo>
                      <a:lnTo>
                        <a:pt x="937" y="2567"/>
                      </a:lnTo>
                      <a:lnTo>
                        <a:pt x="910" y="2546"/>
                      </a:lnTo>
                      <a:lnTo>
                        <a:pt x="887" y="2518"/>
                      </a:lnTo>
                      <a:lnTo>
                        <a:pt x="867" y="2486"/>
                      </a:lnTo>
                      <a:lnTo>
                        <a:pt x="853" y="2451"/>
                      </a:lnTo>
                      <a:lnTo>
                        <a:pt x="843" y="2413"/>
                      </a:lnTo>
                      <a:lnTo>
                        <a:pt x="841" y="2371"/>
                      </a:lnTo>
                      <a:lnTo>
                        <a:pt x="841" y="2370"/>
                      </a:lnTo>
                      <a:lnTo>
                        <a:pt x="773" y="2404"/>
                      </a:lnTo>
                      <a:lnTo>
                        <a:pt x="704" y="2431"/>
                      </a:lnTo>
                      <a:lnTo>
                        <a:pt x="634" y="2450"/>
                      </a:lnTo>
                      <a:lnTo>
                        <a:pt x="563" y="2462"/>
                      </a:lnTo>
                      <a:lnTo>
                        <a:pt x="490" y="2466"/>
                      </a:lnTo>
                      <a:lnTo>
                        <a:pt x="433" y="2463"/>
                      </a:lnTo>
                      <a:lnTo>
                        <a:pt x="378" y="2456"/>
                      </a:lnTo>
                      <a:lnTo>
                        <a:pt x="324" y="2444"/>
                      </a:lnTo>
                      <a:lnTo>
                        <a:pt x="274" y="2427"/>
                      </a:lnTo>
                      <a:lnTo>
                        <a:pt x="225" y="2405"/>
                      </a:lnTo>
                      <a:lnTo>
                        <a:pt x="181" y="2380"/>
                      </a:lnTo>
                      <a:lnTo>
                        <a:pt x="141" y="2351"/>
                      </a:lnTo>
                      <a:lnTo>
                        <a:pt x="103" y="2317"/>
                      </a:lnTo>
                      <a:lnTo>
                        <a:pt x="72" y="2280"/>
                      </a:lnTo>
                      <a:lnTo>
                        <a:pt x="45" y="2240"/>
                      </a:lnTo>
                      <a:lnTo>
                        <a:pt x="25" y="2199"/>
                      </a:lnTo>
                      <a:lnTo>
                        <a:pt x="10" y="2154"/>
                      </a:lnTo>
                      <a:lnTo>
                        <a:pt x="2" y="2109"/>
                      </a:lnTo>
                      <a:lnTo>
                        <a:pt x="0" y="2063"/>
                      </a:lnTo>
                      <a:lnTo>
                        <a:pt x="3" y="1983"/>
                      </a:lnTo>
                      <a:lnTo>
                        <a:pt x="5" y="1913"/>
                      </a:lnTo>
                      <a:lnTo>
                        <a:pt x="8" y="1850"/>
                      </a:lnTo>
                      <a:lnTo>
                        <a:pt x="11" y="1794"/>
                      </a:lnTo>
                      <a:lnTo>
                        <a:pt x="16" y="1744"/>
                      </a:lnTo>
                      <a:lnTo>
                        <a:pt x="20" y="1702"/>
                      </a:lnTo>
                      <a:lnTo>
                        <a:pt x="26" y="1664"/>
                      </a:lnTo>
                      <a:lnTo>
                        <a:pt x="32" y="1632"/>
                      </a:lnTo>
                      <a:lnTo>
                        <a:pt x="40" y="1605"/>
                      </a:lnTo>
                      <a:lnTo>
                        <a:pt x="49" y="1582"/>
                      </a:lnTo>
                      <a:lnTo>
                        <a:pt x="58" y="1564"/>
                      </a:lnTo>
                      <a:lnTo>
                        <a:pt x="69" y="1548"/>
                      </a:lnTo>
                      <a:lnTo>
                        <a:pt x="83" y="1536"/>
                      </a:lnTo>
                      <a:lnTo>
                        <a:pt x="97" y="1526"/>
                      </a:lnTo>
                      <a:lnTo>
                        <a:pt x="113" y="1518"/>
                      </a:lnTo>
                      <a:lnTo>
                        <a:pt x="130" y="1512"/>
                      </a:lnTo>
                      <a:lnTo>
                        <a:pt x="139" y="1509"/>
                      </a:lnTo>
                      <a:lnTo>
                        <a:pt x="148" y="1507"/>
                      </a:lnTo>
                      <a:lnTo>
                        <a:pt x="147" y="1476"/>
                      </a:lnTo>
                      <a:lnTo>
                        <a:pt x="149" y="1445"/>
                      </a:lnTo>
                      <a:lnTo>
                        <a:pt x="155" y="1416"/>
                      </a:lnTo>
                      <a:lnTo>
                        <a:pt x="166" y="1390"/>
                      </a:lnTo>
                      <a:lnTo>
                        <a:pt x="181" y="1366"/>
                      </a:lnTo>
                      <a:lnTo>
                        <a:pt x="199" y="1343"/>
                      </a:lnTo>
                      <a:lnTo>
                        <a:pt x="218" y="1326"/>
                      </a:lnTo>
                      <a:lnTo>
                        <a:pt x="239" y="1312"/>
                      </a:lnTo>
                      <a:lnTo>
                        <a:pt x="262" y="1303"/>
                      </a:lnTo>
                      <a:lnTo>
                        <a:pt x="258" y="1278"/>
                      </a:lnTo>
                      <a:lnTo>
                        <a:pt x="257" y="1254"/>
                      </a:lnTo>
                      <a:lnTo>
                        <a:pt x="260" y="1213"/>
                      </a:lnTo>
                      <a:lnTo>
                        <a:pt x="270" y="1174"/>
                      </a:lnTo>
                      <a:lnTo>
                        <a:pt x="285" y="1139"/>
                      </a:lnTo>
                      <a:lnTo>
                        <a:pt x="305" y="1107"/>
                      </a:lnTo>
                      <a:lnTo>
                        <a:pt x="330" y="1077"/>
                      </a:lnTo>
                      <a:lnTo>
                        <a:pt x="360" y="1052"/>
                      </a:lnTo>
                      <a:lnTo>
                        <a:pt x="392" y="1032"/>
                      </a:lnTo>
                      <a:lnTo>
                        <a:pt x="428" y="1016"/>
                      </a:lnTo>
                      <a:lnTo>
                        <a:pt x="467" y="1006"/>
                      </a:lnTo>
                      <a:lnTo>
                        <a:pt x="507" y="1004"/>
                      </a:lnTo>
                      <a:lnTo>
                        <a:pt x="546" y="1006"/>
                      </a:lnTo>
                      <a:lnTo>
                        <a:pt x="582" y="1015"/>
                      </a:lnTo>
                      <a:lnTo>
                        <a:pt x="616" y="1028"/>
                      </a:lnTo>
                      <a:lnTo>
                        <a:pt x="647" y="1046"/>
                      </a:lnTo>
                      <a:lnTo>
                        <a:pt x="675" y="1068"/>
                      </a:lnTo>
                      <a:lnTo>
                        <a:pt x="674" y="1056"/>
                      </a:lnTo>
                      <a:lnTo>
                        <a:pt x="671" y="947"/>
                      </a:lnTo>
                      <a:lnTo>
                        <a:pt x="651" y="925"/>
                      </a:lnTo>
                      <a:lnTo>
                        <a:pt x="635" y="900"/>
                      </a:lnTo>
                      <a:lnTo>
                        <a:pt x="623" y="873"/>
                      </a:lnTo>
                      <a:lnTo>
                        <a:pt x="618" y="843"/>
                      </a:lnTo>
                      <a:lnTo>
                        <a:pt x="613" y="790"/>
                      </a:lnTo>
                      <a:lnTo>
                        <a:pt x="610" y="742"/>
                      </a:lnTo>
                      <a:lnTo>
                        <a:pt x="607" y="696"/>
                      </a:lnTo>
                      <a:lnTo>
                        <a:pt x="607" y="652"/>
                      </a:lnTo>
                      <a:lnTo>
                        <a:pt x="607" y="610"/>
                      </a:lnTo>
                      <a:lnTo>
                        <a:pt x="609" y="564"/>
                      </a:lnTo>
                      <a:lnTo>
                        <a:pt x="611" y="516"/>
                      </a:lnTo>
                      <a:lnTo>
                        <a:pt x="615" y="462"/>
                      </a:lnTo>
                      <a:lnTo>
                        <a:pt x="621" y="430"/>
                      </a:lnTo>
                      <a:lnTo>
                        <a:pt x="632" y="398"/>
                      </a:lnTo>
                      <a:lnTo>
                        <a:pt x="648" y="370"/>
                      </a:lnTo>
                      <a:lnTo>
                        <a:pt x="669" y="345"/>
                      </a:lnTo>
                      <a:lnTo>
                        <a:pt x="694" y="323"/>
                      </a:lnTo>
                      <a:lnTo>
                        <a:pt x="722" y="306"/>
                      </a:lnTo>
                      <a:lnTo>
                        <a:pt x="715" y="274"/>
                      </a:lnTo>
                      <a:lnTo>
                        <a:pt x="713" y="240"/>
                      </a:lnTo>
                      <a:lnTo>
                        <a:pt x="716" y="201"/>
                      </a:lnTo>
                      <a:lnTo>
                        <a:pt x="725" y="165"/>
                      </a:lnTo>
                      <a:lnTo>
                        <a:pt x="739" y="130"/>
                      </a:lnTo>
                      <a:lnTo>
                        <a:pt x="759" y="98"/>
                      </a:lnTo>
                      <a:lnTo>
                        <a:pt x="783" y="71"/>
                      </a:lnTo>
                      <a:lnTo>
                        <a:pt x="810" y="46"/>
                      </a:lnTo>
                      <a:lnTo>
                        <a:pt x="842" y="27"/>
                      </a:lnTo>
                      <a:lnTo>
                        <a:pt x="877" y="13"/>
                      </a:lnTo>
                      <a:lnTo>
                        <a:pt x="914" y="3"/>
                      </a:lnTo>
                      <a:lnTo>
                        <a:pt x="953" y="0"/>
                      </a:lnTo>
                      <a:close/>
                    </a:path>
                  </a:pathLst>
                </a:custGeom>
                <a:no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1200">
                    <a:solidFill>
                      <a:prstClr val="white"/>
                    </a:solidFill>
                    <a:latin typeface="AvenirNext LT Pro Medium" panose="020B0603020202020204" pitchFamily="34" charset="0"/>
                    <a:ea typeface="ＭＳ Ｐゴシック"/>
                  </a:endParaRPr>
                </a:p>
              </p:txBody>
            </p:sp>
            <p:sp>
              <p:nvSpPr>
                <p:cNvPr id="35" name="Freeform 39">
                  <a:extLst>
                    <a:ext uri="{FF2B5EF4-FFF2-40B4-BE49-F238E27FC236}">
                      <a16:creationId xmlns:a16="http://schemas.microsoft.com/office/drawing/2014/main" id="{1F2076E1-220D-4FC8-B845-A632AED4F54D}"/>
                    </a:ext>
                  </a:extLst>
                </p:cNvPr>
                <p:cNvSpPr>
                  <a:spLocks noEditPoints="1"/>
                </p:cNvSpPr>
                <p:nvPr/>
              </p:nvSpPr>
              <p:spPr bwMode="auto">
                <a:xfrm>
                  <a:off x="11208077" y="3539166"/>
                  <a:ext cx="458788" cy="269875"/>
                </a:xfrm>
                <a:custGeom>
                  <a:avLst/>
                  <a:gdLst>
                    <a:gd name="T0" fmla="*/ 1259 w 1441"/>
                    <a:gd name="T1" fmla="*/ 850 h 850"/>
                    <a:gd name="T2" fmla="*/ 376 w 1441"/>
                    <a:gd name="T3" fmla="*/ 402 h 850"/>
                    <a:gd name="T4" fmla="*/ 416 w 1441"/>
                    <a:gd name="T5" fmla="*/ 422 h 850"/>
                    <a:gd name="T6" fmla="*/ 376 w 1441"/>
                    <a:gd name="T7" fmla="*/ 444 h 850"/>
                    <a:gd name="T8" fmla="*/ 336 w 1441"/>
                    <a:gd name="T9" fmla="*/ 422 h 850"/>
                    <a:gd name="T10" fmla="*/ 376 w 1441"/>
                    <a:gd name="T11" fmla="*/ 402 h 850"/>
                    <a:gd name="T12" fmla="*/ 522 w 1441"/>
                    <a:gd name="T13" fmla="*/ 330 h 850"/>
                    <a:gd name="T14" fmla="*/ 522 w 1441"/>
                    <a:gd name="T15" fmla="*/ 363 h 850"/>
                    <a:gd name="T16" fmla="*/ 463 w 1441"/>
                    <a:gd name="T17" fmla="*/ 373 h 850"/>
                    <a:gd name="T18" fmla="*/ 427 w 1441"/>
                    <a:gd name="T19" fmla="*/ 346 h 850"/>
                    <a:gd name="T20" fmla="*/ 463 w 1441"/>
                    <a:gd name="T21" fmla="*/ 321 h 850"/>
                    <a:gd name="T22" fmla="*/ 1120 w 1441"/>
                    <a:gd name="T23" fmla="*/ 298 h 850"/>
                    <a:gd name="T24" fmla="*/ 1105 w 1441"/>
                    <a:gd name="T25" fmla="*/ 304 h 850"/>
                    <a:gd name="T26" fmla="*/ 1053 w 1441"/>
                    <a:gd name="T27" fmla="*/ 305 h 850"/>
                    <a:gd name="T28" fmla="*/ 983 w 1441"/>
                    <a:gd name="T29" fmla="*/ 319 h 850"/>
                    <a:gd name="T30" fmla="*/ 907 w 1441"/>
                    <a:gd name="T31" fmla="*/ 370 h 850"/>
                    <a:gd name="T32" fmla="*/ 863 w 1441"/>
                    <a:gd name="T33" fmla="*/ 406 h 850"/>
                    <a:gd name="T34" fmla="*/ 871 w 1441"/>
                    <a:gd name="T35" fmla="*/ 432 h 850"/>
                    <a:gd name="T36" fmla="*/ 885 w 1441"/>
                    <a:gd name="T37" fmla="*/ 463 h 850"/>
                    <a:gd name="T38" fmla="*/ 883 w 1441"/>
                    <a:gd name="T39" fmla="*/ 497 h 850"/>
                    <a:gd name="T40" fmla="*/ 1253 w 1441"/>
                    <a:gd name="T41" fmla="*/ 510 h 850"/>
                    <a:gd name="T42" fmla="*/ 566 w 1441"/>
                    <a:gd name="T43" fmla="*/ 510 h 850"/>
                    <a:gd name="T44" fmla="*/ 693 w 1441"/>
                    <a:gd name="T45" fmla="*/ 434 h 850"/>
                    <a:gd name="T46" fmla="*/ 694 w 1441"/>
                    <a:gd name="T47" fmla="*/ 425 h 850"/>
                    <a:gd name="T48" fmla="*/ 664 w 1441"/>
                    <a:gd name="T49" fmla="*/ 390 h 850"/>
                    <a:gd name="T50" fmla="*/ 662 w 1441"/>
                    <a:gd name="T51" fmla="*/ 342 h 850"/>
                    <a:gd name="T52" fmla="*/ 574 w 1441"/>
                    <a:gd name="T53" fmla="*/ 292 h 850"/>
                    <a:gd name="T54" fmla="*/ 490 w 1441"/>
                    <a:gd name="T55" fmla="*/ 267 h 850"/>
                    <a:gd name="T56" fmla="*/ 458 w 1441"/>
                    <a:gd name="T57" fmla="*/ 242 h 850"/>
                    <a:gd name="T58" fmla="*/ 428 w 1441"/>
                    <a:gd name="T59" fmla="*/ 224 h 850"/>
                    <a:gd name="T60" fmla="*/ 381 w 1441"/>
                    <a:gd name="T61" fmla="*/ 212 h 850"/>
                    <a:gd name="T62" fmla="*/ 805 w 1441"/>
                    <a:gd name="T63" fmla="*/ 179 h 850"/>
                    <a:gd name="T64" fmla="*/ 805 w 1441"/>
                    <a:gd name="T65" fmla="*/ 212 h 850"/>
                    <a:gd name="T66" fmla="*/ 743 w 1441"/>
                    <a:gd name="T67" fmla="*/ 212 h 850"/>
                    <a:gd name="T68" fmla="*/ 743 w 1441"/>
                    <a:gd name="T69" fmla="*/ 179 h 850"/>
                    <a:gd name="T70" fmla="*/ 400 w 1441"/>
                    <a:gd name="T71" fmla="*/ 148 h 850"/>
                    <a:gd name="T72" fmla="*/ 423 w 1441"/>
                    <a:gd name="T73" fmla="*/ 146 h 850"/>
                    <a:gd name="T74" fmla="*/ 515 w 1441"/>
                    <a:gd name="T75" fmla="*/ 171 h 850"/>
                    <a:gd name="T76" fmla="*/ 595 w 1441"/>
                    <a:gd name="T77" fmla="*/ 217 h 850"/>
                    <a:gd name="T78" fmla="*/ 618 w 1441"/>
                    <a:gd name="T79" fmla="*/ 246 h 850"/>
                    <a:gd name="T80" fmla="*/ 665 w 1441"/>
                    <a:gd name="T81" fmla="*/ 279 h 850"/>
                    <a:gd name="T82" fmla="*/ 740 w 1441"/>
                    <a:gd name="T83" fmla="*/ 310 h 850"/>
                    <a:gd name="T84" fmla="*/ 816 w 1441"/>
                    <a:gd name="T85" fmla="*/ 289 h 850"/>
                    <a:gd name="T86" fmla="*/ 897 w 1441"/>
                    <a:gd name="T87" fmla="*/ 275 h 850"/>
                    <a:gd name="T88" fmla="*/ 1011 w 1441"/>
                    <a:gd name="T89" fmla="*/ 208 h 850"/>
                    <a:gd name="T90" fmla="*/ 431 w 1441"/>
                    <a:gd name="T91" fmla="*/ 99 h 850"/>
                    <a:gd name="T92" fmla="*/ 1441 w 1441"/>
                    <a:gd name="T93" fmla="*/ 469 h 850"/>
                    <a:gd name="T94" fmla="*/ 1358 w 1441"/>
                    <a:gd name="T95" fmla="*/ 513 h 850"/>
                    <a:gd name="T96" fmla="*/ 1284 w 1441"/>
                    <a:gd name="T97" fmla="*/ 642 h 850"/>
                    <a:gd name="T98" fmla="*/ 173 w 1441"/>
                    <a:gd name="T99" fmla="*/ 651 h 850"/>
                    <a:gd name="T100" fmla="*/ 134 w 1441"/>
                    <a:gd name="T101" fmla="*/ 553 h 850"/>
                    <a:gd name="T102" fmla="*/ 35 w 1441"/>
                    <a:gd name="T103" fmla="*/ 47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1" h="850">
                      <a:moveTo>
                        <a:pt x="188" y="756"/>
                      </a:moveTo>
                      <a:lnTo>
                        <a:pt x="1268" y="756"/>
                      </a:lnTo>
                      <a:lnTo>
                        <a:pt x="1262" y="804"/>
                      </a:lnTo>
                      <a:lnTo>
                        <a:pt x="1259" y="850"/>
                      </a:lnTo>
                      <a:lnTo>
                        <a:pt x="197" y="850"/>
                      </a:lnTo>
                      <a:lnTo>
                        <a:pt x="194" y="804"/>
                      </a:lnTo>
                      <a:lnTo>
                        <a:pt x="188" y="756"/>
                      </a:lnTo>
                      <a:close/>
                      <a:moveTo>
                        <a:pt x="376" y="402"/>
                      </a:moveTo>
                      <a:lnTo>
                        <a:pt x="392" y="403"/>
                      </a:lnTo>
                      <a:lnTo>
                        <a:pt x="405" y="408"/>
                      </a:lnTo>
                      <a:lnTo>
                        <a:pt x="414" y="415"/>
                      </a:lnTo>
                      <a:lnTo>
                        <a:pt x="416" y="422"/>
                      </a:lnTo>
                      <a:lnTo>
                        <a:pt x="414" y="431"/>
                      </a:lnTo>
                      <a:lnTo>
                        <a:pt x="405" y="438"/>
                      </a:lnTo>
                      <a:lnTo>
                        <a:pt x="392" y="443"/>
                      </a:lnTo>
                      <a:lnTo>
                        <a:pt x="376" y="444"/>
                      </a:lnTo>
                      <a:lnTo>
                        <a:pt x="360" y="443"/>
                      </a:lnTo>
                      <a:lnTo>
                        <a:pt x="347" y="438"/>
                      </a:lnTo>
                      <a:lnTo>
                        <a:pt x="339" y="431"/>
                      </a:lnTo>
                      <a:lnTo>
                        <a:pt x="336" y="422"/>
                      </a:lnTo>
                      <a:lnTo>
                        <a:pt x="339" y="415"/>
                      </a:lnTo>
                      <a:lnTo>
                        <a:pt x="347" y="408"/>
                      </a:lnTo>
                      <a:lnTo>
                        <a:pt x="360" y="403"/>
                      </a:lnTo>
                      <a:lnTo>
                        <a:pt x="376" y="402"/>
                      </a:lnTo>
                      <a:close/>
                      <a:moveTo>
                        <a:pt x="480" y="319"/>
                      </a:moveTo>
                      <a:lnTo>
                        <a:pt x="496" y="321"/>
                      </a:lnTo>
                      <a:lnTo>
                        <a:pt x="510" y="324"/>
                      </a:lnTo>
                      <a:lnTo>
                        <a:pt x="522" y="330"/>
                      </a:lnTo>
                      <a:lnTo>
                        <a:pt x="530" y="338"/>
                      </a:lnTo>
                      <a:lnTo>
                        <a:pt x="532" y="346"/>
                      </a:lnTo>
                      <a:lnTo>
                        <a:pt x="530" y="356"/>
                      </a:lnTo>
                      <a:lnTo>
                        <a:pt x="522" y="363"/>
                      </a:lnTo>
                      <a:lnTo>
                        <a:pt x="510" y="369"/>
                      </a:lnTo>
                      <a:lnTo>
                        <a:pt x="496" y="373"/>
                      </a:lnTo>
                      <a:lnTo>
                        <a:pt x="480" y="374"/>
                      </a:lnTo>
                      <a:lnTo>
                        <a:pt x="463" y="373"/>
                      </a:lnTo>
                      <a:lnTo>
                        <a:pt x="449" y="369"/>
                      </a:lnTo>
                      <a:lnTo>
                        <a:pt x="438" y="363"/>
                      </a:lnTo>
                      <a:lnTo>
                        <a:pt x="429" y="356"/>
                      </a:lnTo>
                      <a:lnTo>
                        <a:pt x="427" y="346"/>
                      </a:lnTo>
                      <a:lnTo>
                        <a:pt x="429" y="338"/>
                      </a:lnTo>
                      <a:lnTo>
                        <a:pt x="438" y="330"/>
                      </a:lnTo>
                      <a:lnTo>
                        <a:pt x="449" y="324"/>
                      </a:lnTo>
                      <a:lnTo>
                        <a:pt x="463" y="321"/>
                      </a:lnTo>
                      <a:lnTo>
                        <a:pt x="480" y="319"/>
                      </a:lnTo>
                      <a:close/>
                      <a:moveTo>
                        <a:pt x="1126" y="294"/>
                      </a:moveTo>
                      <a:lnTo>
                        <a:pt x="1122" y="296"/>
                      </a:lnTo>
                      <a:lnTo>
                        <a:pt x="1120" y="298"/>
                      </a:lnTo>
                      <a:lnTo>
                        <a:pt x="1117" y="299"/>
                      </a:lnTo>
                      <a:lnTo>
                        <a:pt x="1115" y="300"/>
                      </a:lnTo>
                      <a:lnTo>
                        <a:pt x="1112" y="301"/>
                      </a:lnTo>
                      <a:lnTo>
                        <a:pt x="1105" y="304"/>
                      </a:lnTo>
                      <a:lnTo>
                        <a:pt x="1096" y="306"/>
                      </a:lnTo>
                      <a:lnTo>
                        <a:pt x="1083" y="307"/>
                      </a:lnTo>
                      <a:lnTo>
                        <a:pt x="1069" y="306"/>
                      </a:lnTo>
                      <a:lnTo>
                        <a:pt x="1053" y="305"/>
                      </a:lnTo>
                      <a:lnTo>
                        <a:pt x="1036" y="304"/>
                      </a:lnTo>
                      <a:lnTo>
                        <a:pt x="1021" y="306"/>
                      </a:lnTo>
                      <a:lnTo>
                        <a:pt x="1004" y="311"/>
                      </a:lnTo>
                      <a:lnTo>
                        <a:pt x="983" y="319"/>
                      </a:lnTo>
                      <a:lnTo>
                        <a:pt x="960" y="333"/>
                      </a:lnTo>
                      <a:lnTo>
                        <a:pt x="940" y="345"/>
                      </a:lnTo>
                      <a:lnTo>
                        <a:pt x="923" y="358"/>
                      </a:lnTo>
                      <a:lnTo>
                        <a:pt x="907" y="370"/>
                      </a:lnTo>
                      <a:lnTo>
                        <a:pt x="891" y="385"/>
                      </a:lnTo>
                      <a:lnTo>
                        <a:pt x="872" y="398"/>
                      </a:lnTo>
                      <a:lnTo>
                        <a:pt x="867" y="402"/>
                      </a:lnTo>
                      <a:lnTo>
                        <a:pt x="863" y="406"/>
                      </a:lnTo>
                      <a:lnTo>
                        <a:pt x="861" y="410"/>
                      </a:lnTo>
                      <a:lnTo>
                        <a:pt x="861" y="415"/>
                      </a:lnTo>
                      <a:lnTo>
                        <a:pt x="863" y="423"/>
                      </a:lnTo>
                      <a:lnTo>
                        <a:pt x="871" y="432"/>
                      </a:lnTo>
                      <a:lnTo>
                        <a:pt x="882" y="440"/>
                      </a:lnTo>
                      <a:lnTo>
                        <a:pt x="885" y="446"/>
                      </a:lnTo>
                      <a:lnTo>
                        <a:pt x="886" y="454"/>
                      </a:lnTo>
                      <a:lnTo>
                        <a:pt x="885" y="463"/>
                      </a:lnTo>
                      <a:lnTo>
                        <a:pt x="884" y="473"/>
                      </a:lnTo>
                      <a:lnTo>
                        <a:pt x="883" y="483"/>
                      </a:lnTo>
                      <a:lnTo>
                        <a:pt x="883" y="492"/>
                      </a:lnTo>
                      <a:lnTo>
                        <a:pt x="883" y="497"/>
                      </a:lnTo>
                      <a:lnTo>
                        <a:pt x="882" y="502"/>
                      </a:lnTo>
                      <a:lnTo>
                        <a:pt x="879" y="507"/>
                      </a:lnTo>
                      <a:lnTo>
                        <a:pt x="877" y="510"/>
                      </a:lnTo>
                      <a:lnTo>
                        <a:pt x="1253" y="510"/>
                      </a:lnTo>
                      <a:lnTo>
                        <a:pt x="1126" y="294"/>
                      </a:lnTo>
                      <a:close/>
                      <a:moveTo>
                        <a:pt x="365" y="205"/>
                      </a:moveTo>
                      <a:lnTo>
                        <a:pt x="172" y="510"/>
                      </a:lnTo>
                      <a:lnTo>
                        <a:pt x="566" y="510"/>
                      </a:lnTo>
                      <a:lnTo>
                        <a:pt x="595" y="495"/>
                      </a:lnTo>
                      <a:lnTo>
                        <a:pt x="625" y="477"/>
                      </a:lnTo>
                      <a:lnTo>
                        <a:pt x="659" y="456"/>
                      </a:lnTo>
                      <a:lnTo>
                        <a:pt x="693" y="434"/>
                      </a:lnTo>
                      <a:lnTo>
                        <a:pt x="695" y="433"/>
                      </a:lnTo>
                      <a:lnTo>
                        <a:pt x="697" y="429"/>
                      </a:lnTo>
                      <a:lnTo>
                        <a:pt x="695" y="427"/>
                      </a:lnTo>
                      <a:lnTo>
                        <a:pt x="694" y="425"/>
                      </a:lnTo>
                      <a:lnTo>
                        <a:pt x="681" y="411"/>
                      </a:lnTo>
                      <a:lnTo>
                        <a:pt x="672" y="402"/>
                      </a:lnTo>
                      <a:lnTo>
                        <a:pt x="666" y="394"/>
                      </a:lnTo>
                      <a:lnTo>
                        <a:pt x="664" y="390"/>
                      </a:lnTo>
                      <a:lnTo>
                        <a:pt x="660" y="379"/>
                      </a:lnTo>
                      <a:lnTo>
                        <a:pt x="662" y="368"/>
                      </a:lnTo>
                      <a:lnTo>
                        <a:pt x="663" y="356"/>
                      </a:lnTo>
                      <a:lnTo>
                        <a:pt x="662" y="342"/>
                      </a:lnTo>
                      <a:lnTo>
                        <a:pt x="660" y="340"/>
                      </a:lnTo>
                      <a:lnTo>
                        <a:pt x="659" y="339"/>
                      </a:lnTo>
                      <a:lnTo>
                        <a:pt x="602" y="299"/>
                      </a:lnTo>
                      <a:lnTo>
                        <a:pt x="574" y="292"/>
                      </a:lnTo>
                      <a:lnTo>
                        <a:pt x="547" y="286"/>
                      </a:lnTo>
                      <a:lnTo>
                        <a:pt x="521" y="278"/>
                      </a:lnTo>
                      <a:lnTo>
                        <a:pt x="501" y="271"/>
                      </a:lnTo>
                      <a:lnTo>
                        <a:pt x="490" y="267"/>
                      </a:lnTo>
                      <a:lnTo>
                        <a:pt x="480" y="264"/>
                      </a:lnTo>
                      <a:lnTo>
                        <a:pt x="470" y="259"/>
                      </a:lnTo>
                      <a:lnTo>
                        <a:pt x="463" y="253"/>
                      </a:lnTo>
                      <a:lnTo>
                        <a:pt x="458" y="242"/>
                      </a:lnTo>
                      <a:lnTo>
                        <a:pt x="454" y="227"/>
                      </a:lnTo>
                      <a:lnTo>
                        <a:pt x="450" y="226"/>
                      </a:lnTo>
                      <a:lnTo>
                        <a:pt x="440" y="225"/>
                      </a:lnTo>
                      <a:lnTo>
                        <a:pt x="428" y="224"/>
                      </a:lnTo>
                      <a:lnTo>
                        <a:pt x="417" y="223"/>
                      </a:lnTo>
                      <a:lnTo>
                        <a:pt x="408" y="221"/>
                      </a:lnTo>
                      <a:lnTo>
                        <a:pt x="403" y="220"/>
                      </a:lnTo>
                      <a:lnTo>
                        <a:pt x="381" y="212"/>
                      </a:lnTo>
                      <a:lnTo>
                        <a:pt x="365" y="205"/>
                      </a:lnTo>
                      <a:close/>
                      <a:moveTo>
                        <a:pt x="774" y="172"/>
                      </a:moveTo>
                      <a:lnTo>
                        <a:pt x="791" y="174"/>
                      </a:lnTo>
                      <a:lnTo>
                        <a:pt x="805" y="179"/>
                      </a:lnTo>
                      <a:lnTo>
                        <a:pt x="815" y="186"/>
                      </a:lnTo>
                      <a:lnTo>
                        <a:pt x="819" y="196"/>
                      </a:lnTo>
                      <a:lnTo>
                        <a:pt x="815" y="205"/>
                      </a:lnTo>
                      <a:lnTo>
                        <a:pt x="805" y="212"/>
                      </a:lnTo>
                      <a:lnTo>
                        <a:pt x="791" y="218"/>
                      </a:lnTo>
                      <a:lnTo>
                        <a:pt x="774" y="219"/>
                      </a:lnTo>
                      <a:lnTo>
                        <a:pt x="756" y="218"/>
                      </a:lnTo>
                      <a:lnTo>
                        <a:pt x="743" y="212"/>
                      </a:lnTo>
                      <a:lnTo>
                        <a:pt x="733" y="205"/>
                      </a:lnTo>
                      <a:lnTo>
                        <a:pt x="729" y="196"/>
                      </a:lnTo>
                      <a:lnTo>
                        <a:pt x="733" y="186"/>
                      </a:lnTo>
                      <a:lnTo>
                        <a:pt x="743" y="179"/>
                      </a:lnTo>
                      <a:lnTo>
                        <a:pt x="756" y="174"/>
                      </a:lnTo>
                      <a:lnTo>
                        <a:pt x="774" y="172"/>
                      </a:lnTo>
                      <a:close/>
                      <a:moveTo>
                        <a:pt x="431" y="99"/>
                      </a:moveTo>
                      <a:lnTo>
                        <a:pt x="400" y="148"/>
                      </a:lnTo>
                      <a:lnTo>
                        <a:pt x="405" y="146"/>
                      </a:lnTo>
                      <a:lnTo>
                        <a:pt x="410" y="146"/>
                      </a:lnTo>
                      <a:lnTo>
                        <a:pt x="416" y="146"/>
                      </a:lnTo>
                      <a:lnTo>
                        <a:pt x="423" y="146"/>
                      </a:lnTo>
                      <a:lnTo>
                        <a:pt x="432" y="146"/>
                      </a:lnTo>
                      <a:lnTo>
                        <a:pt x="461" y="151"/>
                      </a:lnTo>
                      <a:lnTo>
                        <a:pt x="489" y="160"/>
                      </a:lnTo>
                      <a:lnTo>
                        <a:pt x="515" y="171"/>
                      </a:lnTo>
                      <a:lnTo>
                        <a:pt x="541" y="183"/>
                      </a:lnTo>
                      <a:lnTo>
                        <a:pt x="562" y="196"/>
                      </a:lnTo>
                      <a:lnTo>
                        <a:pt x="580" y="207"/>
                      </a:lnTo>
                      <a:lnTo>
                        <a:pt x="595" y="217"/>
                      </a:lnTo>
                      <a:lnTo>
                        <a:pt x="601" y="220"/>
                      </a:lnTo>
                      <a:lnTo>
                        <a:pt x="606" y="226"/>
                      </a:lnTo>
                      <a:lnTo>
                        <a:pt x="612" y="235"/>
                      </a:lnTo>
                      <a:lnTo>
                        <a:pt x="618" y="246"/>
                      </a:lnTo>
                      <a:lnTo>
                        <a:pt x="619" y="247"/>
                      </a:lnTo>
                      <a:lnTo>
                        <a:pt x="620" y="248"/>
                      </a:lnTo>
                      <a:lnTo>
                        <a:pt x="622" y="248"/>
                      </a:lnTo>
                      <a:lnTo>
                        <a:pt x="665" y="279"/>
                      </a:lnTo>
                      <a:lnTo>
                        <a:pt x="705" y="307"/>
                      </a:lnTo>
                      <a:lnTo>
                        <a:pt x="709" y="309"/>
                      </a:lnTo>
                      <a:lnTo>
                        <a:pt x="726" y="310"/>
                      </a:lnTo>
                      <a:lnTo>
                        <a:pt x="740" y="310"/>
                      </a:lnTo>
                      <a:lnTo>
                        <a:pt x="764" y="309"/>
                      </a:lnTo>
                      <a:lnTo>
                        <a:pt x="785" y="304"/>
                      </a:lnTo>
                      <a:lnTo>
                        <a:pt x="803" y="295"/>
                      </a:lnTo>
                      <a:lnTo>
                        <a:pt x="816" y="289"/>
                      </a:lnTo>
                      <a:lnTo>
                        <a:pt x="837" y="284"/>
                      </a:lnTo>
                      <a:lnTo>
                        <a:pt x="863" y="279"/>
                      </a:lnTo>
                      <a:lnTo>
                        <a:pt x="895" y="276"/>
                      </a:lnTo>
                      <a:lnTo>
                        <a:pt x="897" y="275"/>
                      </a:lnTo>
                      <a:lnTo>
                        <a:pt x="898" y="275"/>
                      </a:lnTo>
                      <a:lnTo>
                        <a:pt x="938" y="247"/>
                      </a:lnTo>
                      <a:lnTo>
                        <a:pt x="977" y="225"/>
                      </a:lnTo>
                      <a:lnTo>
                        <a:pt x="1011" y="208"/>
                      </a:lnTo>
                      <a:lnTo>
                        <a:pt x="1041" y="197"/>
                      </a:lnTo>
                      <a:lnTo>
                        <a:pt x="1065" y="190"/>
                      </a:lnTo>
                      <a:lnTo>
                        <a:pt x="1012" y="99"/>
                      </a:lnTo>
                      <a:lnTo>
                        <a:pt x="431" y="99"/>
                      </a:lnTo>
                      <a:close/>
                      <a:moveTo>
                        <a:pt x="352" y="0"/>
                      </a:moveTo>
                      <a:lnTo>
                        <a:pt x="1096" y="0"/>
                      </a:lnTo>
                      <a:lnTo>
                        <a:pt x="1441" y="469"/>
                      </a:lnTo>
                      <a:lnTo>
                        <a:pt x="1441" y="469"/>
                      </a:lnTo>
                      <a:lnTo>
                        <a:pt x="1441" y="471"/>
                      </a:lnTo>
                      <a:lnTo>
                        <a:pt x="1420" y="478"/>
                      </a:lnTo>
                      <a:lnTo>
                        <a:pt x="1387" y="492"/>
                      </a:lnTo>
                      <a:lnTo>
                        <a:pt x="1358" y="513"/>
                      </a:lnTo>
                      <a:lnTo>
                        <a:pt x="1331" y="541"/>
                      </a:lnTo>
                      <a:lnTo>
                        <a:pt x="1310" y="571"/>
                      </a:lnTo>
                      <a:lnTo>
                        <a:pt x="1294" y="606"/>
                      </a:lnTo>
                      <a:lnTo>
                        <a:pt x="1284" y="642"/>
                      </a:lnTo>
                      <a:lnTo>
                        <a:pt x="1283" y="651"/>
                      </a:lnTo>
                      <a:lnTo>
                        <a:pt x="1282" y="660"/>
                      </a:lnTo>
                      <a:lnTo>
                        <a:pt x="174" y="660"/>
                      </a:lnTo>
                      <a:lnTo>
                        <a:pt x="173" y="651"/>
                      </a:lnTo>
                      <a:lnTo>
                        <a:pt x="172" y="642"/>
                      </a:lnTo>
                      <a:lnTo>
                        <a:pt x="165" y="611"/>
                      </a:lnTo>
                      <a:lnTo>
                        <a:pt x="151" y="581"/>
                      </a:lnTo>
                      <a:lnTo>
                        <a:pt x="134" y="553"/>
                      </a:lnTo>
                      <a:lnTo>
                        <a:pt x="114" y="529"/>
                      </a:lnTo>
                      <a:lnTo>
                        <a:pt x="90" y="507"/>
                      </a:lnTo>
                      <a:lnTo>
                        <a:pt x="64" y="490"/>
                      </a:lnTo>
                      <a:lnTo>
                        <a:pt x="35" y="478"/>
                      </a:lnTo>
                      <a:lnTo>
                        <a:pt x="17" y="472"/>
                      </a:lnTo>
                      <a:lnTo>
                        <a:pt x="0" y="466"/>
                      </a:lnTo>
                      <a:lnTo>
                        <a:pt x="352" y="0"/>
                      </a:lnTo>
                      <a:close/>
                    </a:path>
                  </a:pathLst>
                </a:custGeom>
                <a:solidFill>
                  <a:srgbClr val="AAD04B"/>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1200">
                    <a:solidFill>
                      <a:prstClr val="white"/>
                    </a:solidFill>
                    <a:latin typeface="AvenirNext LT Pro Medium" panose="020B0603020202020204" pitchFamily="34" charset="0"/>
                    <a:ea typeface="ＭＳ Ｐゴシック"/>
                  </a:endParaRPr>
                </a:p>
              </p:txBody>
            </p:sp>
            <p:sp>
              <p:nvSpPr>
                <p:cNvPr id="36" name="Freeform 40">
                  <a:extLst>
                    <a:ext uri="{FF2B5EF4-FFF2-40B4-BE49-F238E27FC236}">
                      <a16:creationId xmlns:a16="http://schemas.microsoft.com/office/drawing/2014/main" id="{453E5A7B-5F6E-421D-8449-18A51CF7F680}"/>
                    </a:ext>
                  </a:extLst>
                </p:cNvPr>
                <p:cNvSpPr>
                  <a:spLocks noEditPoints="1"/>
                </p:cNvSpPr>
                <p:nvPr/>
              </p:nvSpPr>
              <p:spPr bwMode="auto">
                <a:xfrm>
                  <a:off x="11047739" y="3283579"/>
                  <a:ext cx="784225" cy="749300"/>
                </a:xfrm>
                <a:custGeom>
                  <a:avLst/>
                  <a:gdLst>
                    <a:gd name="T0" fmla="*/ 2464 w 2474"/>
                    <a:gd name="T1" fmla="*/ 1700 h 2358"/>
                    <a:gd name="T2" fmla="*/ 2446 w 2474"/>
                    <a:gd name="T3" fmla="*/ 2059 h 2358"/>
                    <a:gd name="T4" fmla="*/ 2024 w 2474"/>
                    <a:gd name="T5" fmla="*/ 2220 h 2358"/>
                    <a:gd name="T6" fmla="*/ 1816 w 2474"/>
                    <a:gd name="T7" fmla="*/ 2095 h 2358"/>
                    <a:gd name="T8" fmla="*/ 2025 w 2474"/>
                    <a:gd name="T9" fmla="*/ 1925 h 2358"/>
                    <a:gd name="T10" fmla="*/ 2137 w 2474"/>
                    <a:gd name="T11" fmla="*/ 1573 h 2358"/>
                    <a:gd name="T12" fmla="*/ 2378 w 2474"/>
                    <a:gd name="T13" fmla="*/ 1507 h 2358"/>
                    <a:gd name="T14" fmla="*/ 240 w 2474"/>
                    <a:gd name="T15" fmla="*/ 1531 h 2358"/>
                    <a:gd name="T16" fmla="*/ 389 w 2474"/>
                    <a:gd name="T17" fmla="*/ 1718 h 2358"/>
                    <a:gd name="T18" fmla="*/ 518 w 2474"/>
                    <a:gd name="T19" fmla="*/ 2056 h 2358"/>
                    <a:gd name="T20" fmla="*/ 738 w 2474"/>
                    <a:gd name="T21" fmla="*/ 2095 h 2358"/>
                    <a:gd name="T22" fmla="*/ 192 w 2474"/>
                    <a:gd name="T23" fmla="*/ 2193 h 2358"/>
                    <a:gd name="T24" fmla="*/ 1 w 2474"/>
                    <a:gd name="T25" fmla="*/ 1886 h 2358"/>
                    <a:gd name="T26" fmla="*/ 28 w 2474"/>
                    <a:gd name="T27" fmla="*/ 1543 h 2358"/>
                    <a:gd name="T28" fmla="*/ 2328 w 2474"/>
                    <a:gd name="T29" fmla="*/ 1353 h 2358"/>
                    <a:gd name="T30" fmla="*/ 2083 w 2474"/>
                    <a:gd name="T31" fmla="*/ 1498 h 2358"/>
                    <a:gd name="T32" fmla="*/ 1970 w 2474"/>
                    <a:gd name="T33" fmla="*/ 1788 h 2358"/>
                    <a:gd name="T34" fmla="*/ 1800 w 2474"/>
                    <a:gd name="T35" fmla="*/ 2024 h 2358"/>
                    <a:gd name="T36" fmla="*/ 1623 w 2474"/>
                    <a:gd name="T37" fmla="*/ 2306 h 2358"/>
                    <a:gd name="T38" fmla="*/ 1478 w 2474"/>
                    <a:gd name="T39" fmla="*/ 2251 h 2358"/>
                    <a:gd name="T40" fmla="*/ 1606 w 2474"/>
                    <a:gd name="T41" fmla="*/ 1781 h 2358"/>
                    <a:gd name="T42" fmla="*/ 1856 w 2474"/>
                    <a:gd name="T43" fmla="*/ 1669 h 2358"/>
                    <a:gd name="T44" fmla="*/ 1994 w 2474"/>
                    <a:gd name="T45" fmla="*/ 1356 h 2358"/>
                    <a:gd name="T46" fmla="*/ 2266 w 2474"/>
                    <a:gd name="T47" fmla="*/ 1293 h 2358"/>
                    <a:gd name="T48" fmla="*/ 447 w 2474"/>
                    <a:gd name="T49" fmla="*/ 1345 h 2358"/>
                    <a:gd name="T50" fmla="*/ 613 w 2474"/>
                    <a:gd name="T51" fmla="*/ 1622 h 2358"/>
                    <a:gd name="T52" fmla="*/ 842 w 2474"/>
                    <a:gd name="T53" fmla="*/ 1790 h 2358"/>
                    <a:gd name="T54" fmla="*/ 996 w 2474"/>
                    <a:gd name="T55" fmla="*/ 1875 h 2358"/>
                    <a:gd name="T56" fmla="*/ 863 w 2474"/>
                    <a:gd name="T57" fmla="*/ 2326 h 2358"/>
                    <a:gd name="T58" fmla="*/ 677 w 2474"/>
                    <a:gd name="T59" fmla="*/ 2024 h 2358"/>
                    <a:gd name="T60" fmla="*/ 504 w 2474"/>
                    <a:gd name="T61" fmla="*/ 1788 h 2358"/>
                    <a:gd name="T62" fmla="*/ 391 w 2474"/>
                    <a:gd name="T63" fmla="*/ 1498 h 2358"/>
                    <a:gd name="T64" fmla="*/ 146 w 2474"/>
                    <a:gd name="T65" fmla="*/ 1353 h 2358"/>
                    <a:gd name="T66" fmla="*/ 2189 w 2474"/>
                    <a:gd name="T67" fmla="*/ 1052 h 2358"/>
                    <a:gd name="T68" fmla="*/ 2087 w 2474"/>
                    <a:gd name="T69" fmla="*/ 1265 h 2358"/>
                    <a:gd name="T70" fmla="*/ 1984 w 2474"/>
                    <a:gd name="T71" fmla="*/ 1052 h 2358"/>
                    <a:gd name="T72" fmla="*/ 504 w 2474"/>
                    <a:gd name="T73" fmla="*/ 1076 h 2358"/>
                    <a:gd name="T74" fmla="*/ 357 w 2474"/>
                    <a:gd name="T75" fmla="*/ 1261 h 2358"/>
                    <a:gd name="T76" fmla="*/ 306 w 2474"/>
                    <a:gd name="T77" fmla="*/ 1031 h 2358"/>
                    <a:gd name="T78" fmla="*/ 1994 w 2474"/>
                    <a:gd name="T79" fmla="*/ 727 h 2358"/>
                    <a:gd name="T80" fmla="*/ 1917 w 2474"/>
                    <a:gd name="T81" fmla="*/ 1017 h 2358"/>
                    <a:gd name="T82" fmla="*/ 1651 w 2474"/>
                    <a:gd name="T83" fmla="*/ 579 h 2358"/>
                    <a:gd name="T84" fmla="*/ 1857 w 2474"/>
                    <a:gd name="T85" fmla="*/ 648 h 2358"/>
                    <a:gd name="T86" fmla="*/ 1850 w 2474"/>
                    <a:gd name="T87" fmla="*/ 1005 h 2358"/>
                    <a:gd name="T88" fmla="*/ 1450 w 2474"/>
                    <a:gd name="T89" fmla="*/ 630 h 2358"/>
                    <a:gd name="T90" fmla="*/ 1652 w 2474"/>
                    <a:gd name="T91" fmla="*/ 319 h 2358"/>
                    <a:gd name="T92" fmla="*/ 1741 w 2474"/>
                    <a:gd name="T93" fmla="*/ 506 h 2358"/>
                    <a:gd name="T94" fmla="*/ 1540 w 2474"/>
                    <a:gd name="T95" fmla="*/ 461 h 2358"/>
                    <a:gd name="T96" fmla="*/ 888 w 2474"/>
                    <a:gd name="T97" fmla="*/ 279 h 2358"/>
                    <a:gd name="T98" fmla="*/ 1035 w 2474"/>
                    <a:gd name="T99" fmla="*/ 317 h 2358"/>
                    <a:gd name="T100" fmla="*/ 1169 w 2474"/>
                    <a:gd name="T101" fmla="*/ 537 h 2358"/>
                    <a:gd name="T102" fmla="*/ 1249 w 2474"/>
                    <a:gd name="T103" fmla="*/ 676 h 2358"/>
                    <a:gd name="T104" fmla="*/ 1169 w 2474"/>
                    <a:gd name="T105" fmla="*/ 735 h 2358"/>
                    <a:gd name="T106" fmla="*/ 809 w 2474"/>
                    <a:gd name="T107" fmla="*/ 769 h 2358"/>
                    <a:gd name="T108" fmla="*/ 689 w 2474"/>
                    <a:gd name="T109" fmla="*/ 914 h 2358"/>
                    <a:gd name="T110" fmla="*/ 659 w 2474"/>
                    <a:gd name="T111" fmla="*/ 746 h 2358"/>
                    <a:gd name="T112" fmla="*/ 607 w 2474"/>
                    <a:gd name="T113" fmla="*/ 573 h 2358"/>
                    <a:gd name="T114" fmla="*/ 681 w 2474"/>
                    <a:gd name="T115" fmla="*/ 285 h 2358"/>
                    <a:gd name="T116" fmla="*/ 894 w 2474"/>
                    <a:gd name="T117" fmla="*/ 323 h 2358"/>
                    <a:gd name="T118" fmla="*/ 950 w 2474"/>
                    <a:gd name="T119" fmla="*/ 148 h 2358"/>
                    <a:gd name="T120" fmla="*/ 739 w 2474"/>
                    <a:gd name="T121" fmla="*/ 196 h 2358"/>
                    <a:gd name="T122" fmla="*/ 833 w 2474"/>
                    <a:gd name="T123" fmla="*/ 0 h 2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74" h="2358">
                      <a:moveTo>
                        <a:pt x="2418" y="1504"/>
                      </a:moveTo>
                      <a:lnTo>
                        <a:pt x="2429" y="1507"/>
                      </a:lnTo>
                      <a:lnTo>
                        <a:pt x="2435" y="1512"/>
                      </a:lnTo>
                      <a:lnTo>
                        <a:pt x="2441" y="1525"/>
                      </a:lnTo>
                      <a:lnTo>
                        <a:pt x="2446" y="1543"/>
                      </a:lnTo>
                      <a:lnTo>
                        <a:pt x="2451" y="1567"/>
                      </a:lnTo>
                      <a:lnTo>
                        <a:pt x="2455" y="1596"/>
                      </a:lnTo>
                      <a:lnTo>
                        <a:pt x="2458" y="1629"/>
                      </a:lnTo>
                      <a:lnTo>
                        <a:pt x="2462" y="1664"/>
                      </a:lnTo>
                      <a:lnTo>
                        <a:pt x="2464" y="1700"/>
                      </a:lnTo>
                      <a:lnTo>
                        <a:pt x="2467" y="1739"/>
                      </a:lnTo>
                      <a:lnTo>
                        <a:pt x="2468" y="1778"/>
                      </a:lnTo>
                      <a:lnTo>
                        <a:pt x="2470" y="1815"/>
                      </a:lnTo>
                      <a:lnTo>
                        <a:pt x="2471" y="1852"/>
                      </a:lnTo>
                      <a:lnTo>
                        <a:pt x="2473" y="1886"/>
                      </a:lnTo>
                      <a:lnTo>
                        <a:pt x="2474" y="1918"/>
                      </a:lnTo>
                      <a:lnTo>
                        <a:pt x="2474" y="1947"/>
                      </a:lnTo>
                      <a:lnTo>
                        <a:pt x="2471" y="1985"/>
                      </a:lnTo>
                      <a:lnTo>
                        <a:pt x="2462" y="2024"/>
                      </a:lnTo>
                      <a:lnTo>
                        <a:pt x="2446" y="2059"/>
                      </a:lnTo>
                      <a:lnTo>
                        <a:pt x="2423" y="2093"/>
                      </a:lnTo>
                      <a:lnTo>
                        <a:pt x="2395" y="2123"/>
                      </a:lnTo>
                      <a:lnTo>
                        <a:pt x="2361" y="2150"/>
                      </a:lnTo>
                      <a:lnTo>
                        <a:pt x="2324" y="2174"/>
                      </a:lnTo>
                      <a:lnTo>
                        <a:pt x="2282" y="2193"/>
                      </a:lnTo>
                      <a:lnTo>
                        <a:pt x="2236" y="2209"/>
                      </a:lnTo>
                      <a:lnTo>
                        <a:pt x="2186" y="2220"/>
                      </a:lnTo>
                      <a:lnTo>
                        <a:pt x="2134" y="2225"/>
                      </a:lnTo>
                      <a:lnTo>
                        <a:pt x="2081" y="2226"/>
                      </a:lnTo>
                      <a:lnTo>
                        <a:pt x="2024" y="2220"/>
                      </a:lnTo>
                      <a:lnTo>
                        <a:pt x="1967" y="2209"/>
                      </a:lnTo>
                      <a:lnTo>
                        <a:pt x="1909" y="2191"/>
                      </a:lnTo>
                      <a:lnTo>
                        <a:pt x="1851" y="2167"/>
                      </a:lnTo>
                      <a:lnTo>
                        <a:pt x="1793" y="2135"/>
                      </a:lnTo>
                      <a:lnTo>
                        <a:pt x="1736" y="2095"/>
                      </a:lnTo>
                      <a:lnTo>
                        <a:pt x="1740" y="2095"/>
                      </a:lnTo>
                      <a:lnTo>
                        <a:pt x="1751" y="2097"/>
                      </a:lnTo>
                      <a:lnTo>
                        <a:pt x="1769" y="2097"/>
                      </a:lnTo>
                      <a:lnTo>
                        <a:pt x="1791" y="2097"/>
                      </a:lnTo>
                      <a:lnTo>
                        <a:pt x="1816" y="2095"/>
                      </a:lnTo>
                      <a:lnTo>
                        <a:pt x="1845" y="2092"/>
                      </a:lnTo>
                      <a:lnTo>
                        <a:pt x="1874" y="2087"/>
                      </a:lnTo>
                      <a:lnTo>
                        <a:pt x="1903" y="2080"/>
                      </a:lnTo>
                      <a:lnTo>
                        <a:pt x="1931" y="2069"/>
                      </a:lnTo>
                      <a:lnTo>
                        <a:pt x="1956" y="2056"/>
                      </a:lnTo>
                      <a:lnTo>
                        <a:pt x="1971" y="2042"/>
                      </a:lnTo>
                      <a:lnTo>
                        <a:pt x="1985" y="2021"/>
                      </a:lnTo>
                      <a:lnTo>
                        <a:pt x="2000" y="1994"/>
                      </a:lnTo>
                      <a:lnTo>
                        <a:pt x="2013" y="1961"/>
                      </a:lnTo>
                      <a:lnTo>
                        <a:pt x="2025" y="1925"/>
                      </a:lnTo>
                      <a:lnTo>
                        <a:pt x="2039" y="1885"/>
                      </a:lnTo>
                      <a:lnTo>
                        <a:pt x="2051" y="1844"/>
                      </a:lnTo>
                      <a:lnTo>
                        <a:pt x="2063" y="1802"/>
                      </a:lnTo>
                      <a:lnTo>
                        <a:pt x="2074" y="1759"/>
                      </a:lnTo>
                      <a:lnTo>
                        <a:pt x="2085" y="1718"/>
                      </a:lnTo>
                      <a:lnTo>
                        <a:pt x="2095" y="1681"/>
                      </a:lnTo>
                      <a:lnTo>
                        <a:pt x="2106" y="1646"/>
                      </a:lnTo>
                      <a:lnTo>
                        <a:pt x="2117" y="1615"/>
                      </a:lnTo>
                      <a:lnTo>
                        <a:pt x="2127" y="1590"/>
                      </a:lnTo>
                      <a:lnTo>
                        <a:pt x="2137" y="1573"/>
                      </a:lnTo>
                      <a:lnTo>
                        <a:pt x="2146" y="1562"/>
                      </a:lnTo>
                      <a:lnTo>
                        <a:pt x="2162" y="1554"/>
                      </a:lnTo>
                      <a:lnTo>
                        <a:pt x="2183" y="1547"/>
                      </a:lnTo>
                      <a:lnTo>
                        <a:pt x="2208" y="1539"/>
                      </a:lnTo>
                      <a:lnTo>
                        <a:pt x="2235" y="1531"/>
                      </a:lnTo>
                      <a:lnTo>
                        <a:pt x="2265" y="1525"/>
                      </a:lnTo>
                      <a:lnTo>
                        <a:pt x="2295" y="1519"/>
                      </a:lnTo>
                      <a:lnTo>
                        <a:pt x="2324" y="1514"/>
                      </a:lnTo>
                      <a:lnTo>
                        <a:pt x="2353" y="1509"/>
                      </a:lnTo>
                      <a:lnTo>
                        <a:pt x="2378" y="1507"/>
                      </a:lnTo>
                      <a:lnTo>
                        <a:pt x="2400" y="1504"/>
                      </a:lnTo>
                      <a:lnTo>
                        <a:pt x="2418" y="1504"/>
                      </a:lnTo>
                      <a:close/>
                      <a:moveTo>
                        <a:pt x="56" y="1504"/>
                      </a:moveTo>
                      <a:lnTo>
                        <a:pt x="74" y="1504"/>
                      </a:lnTo>
                      <a:lnTo>
                        <a:pt x="96" y="1507"/>
                      </a:lnTo>
                      <a:lnTo>
                        <a:pt x="121" y="1509"/>
                      </a:lnTo>
                      <a:lnTo>
                        <a:pt x="150" y="1514"/>
                      </a:lnTo>
                      <a:lnTo>
                        <a:pt x="179" y="1519"/>
                      </a:lnTo>
                      <a:lnTo>
                        <a:pt x="209" y="1525"/>
                      </a:lnTo>
                      <a:lnTo>
                        <a:pt x="240" y="1531"/>
                      </a:lnTo>
                      <a:lnTo>
                        <a:pt x="266" y="1539"/>
                      </a:lnTo>
                      <a:lnTo>
                        <a:pt x="291" y="1547"/>
                      </a:lnTo>
                      <a:lnTo>
                        <a:pt x="312" y="1554"/>
                      </a:lnTo>
                      <a:lnTo>
                        <a:pt x="328" y="1562"/>
                      </a:lnTo>
                      <a:lnTo>
                        <a:pt x="337" y="1573"/>
                      </a:lnTo>
                      <a:lnTo>
                        <a:pt x="347" y="1590"/>
                      </a:lnTo>
                      <a:lnTo>
                        <a:pt x="357" y="1615"/>
                      </a:lnTo>
                      <a:lnTo>
                        <a:pt x="368" y="1646"/>
                      </a:lnTo>
                      <a:lnTo>
                        <a:pt x="379" y="1681"/>
                      </a:lnTo>
                      <a:lnTo>
                        <a:pt x="389" y="1718"/>
                      </a:lnTo>
                      <a:lnTo>
                        <a:pt x="400" y="1759"/>
                      </a:lnTo>
                      <a:lnTo>
                        <a:pt x="411" y="1802"/>
                      </a:lnTo>
                      <a:lnTo>
                        <a:pt x="423" y="1844"/>
                      </a:lnTo>
                      <a:lnTo>
                        <a:pt x="435" y="1885"/>
                      </a:lnTo>
                      <a:lnTo>
                        <a:pt x="449" y="1925"/>
                      </a:lnTo>
                      <a:lnTo>
                        <a:pt x="461" y="1961"/>
                      </a:lnTo>
                      <a:lnTo>
                        <a:pt x="474" y="1994"/>
                      </a:lnTo>
                      <a:lnTo>
                        <a:pt x="489" y="2021"/>
                      </a:lnTo>
                      <a:lnTo>
                        <a:pt x="503" y="2042"/>
                      </a:lnTo>
                      <a:lnTo>
                        <a:pt x="518" y="2056"/>
                      </a:lnTo>
                      <a:lnTo>
                        <a:pt x="543" y="2069"/>
                      </a:lnTo>
                      <a:lnTo>
                        <a:pt x="571" y="2080"/>
                      </a:lnTo>
                      <a:lnTo>
                        <a:pt x="600" y="2087"/>
                      </a:lnTo>
                      <a:lnTo>
                        <a:pt x="630" y="2092"/>
                      </a:lnTo>
                      <a:lnTo>
                        <a:pt x="658" y="2095"/>
                      </a:lnTo>
                      <a:lnTo>
                        <a:pt x="683" y="2097"/>
                      </a:lnTo>
                      <a:lnTo>
                        <a:pt x="705" y="2097"/>
                      </a:lnTo>
                      <a:lnTo>
                        <a:pt x="723" y="2097"/>
                      </a:lnTo>
                      <a:lnTo>
                        <a:pt x="734" y="2095"/>
                      </a:lnTo>
                      <a:lnTo>
                        <a:pt x="738" y="2095"/>
                      </a:lnTo>
                      <a:lnTo>
                        <a:pt x="681" y="2135"/>
                      </a:lnTo>
                      <a:lnTo>
                        <a:pt x="623" y="2167"/>
                      </a:lnTo>
                      <a:lnTo>
                        <a:pt x="565" y="2191"/>
                      </a:lnTo>
                      <a:lnTo>
                        <a:pt x="507" y="2209"/>
                      </a:lnTo>
                      <a:lnTo>
                        <a:pt x="450" y="2220"/>
                      </a:lnTo>
                      <a:lnTo>
                        <a:pt x="393" y="2226"/>
                      </a:lnTo>
                      <a:lnTo>
                        <a:pt x="340" y="2225"/>
                      </a:lnTo>
                      <a:lnTo>
                        <a:pt x="288" y="2220"/>
                      </a:lnTo>
                      <a:lnTo>
                        <a:pt x="238" y="2209"/>
                      </a:lnTo>
                      <a:lnTo>
                        <a:pt x="192" y="2193"/>
                      </a:lnTo>
                      <a:lnTo>
                        <a:pt x="150" y="2174"/>
                      </a:lnTo>
                      <a:lnTo>
                        <a:pt x="113" y="2150"/>
                      </a:lnTo>
                      <a:lnTo>
                        <a:pt x="79" y="2123"/>
                      </a:lnTo>
                      <a:lnTo>
                        <a:pt x="51" y="2093"/>
                      </a:lnTo>
                      <a:lnTo>
                        <a:pt x="28" y="2059"/>
                      </a:lnTo>
                      <a:lnTo>
                        <a:pt x="12" y="2024"/>
                      </a:lnTo>
                      <a:lnTo>
                        <a:pt x="3" y="1985"/>
                      </a:lnTo>
                      <a:lnTo>
                        <a:pt x="0" y="1947"/>
                      </a:lnTo>
                      <a:lnTo>
                        <a:pt x="0" y="1918"/>
                      </a:lnTo>
                      <a:lnTo>
                        <a:pt x="1" y="1886"/>
                      </a:lnTo>
                      <a:lnTo>
                        <a:pt x="3" y="1852"/>
                      </a:lnTo>
                      <a:lnTo>
                        <a:pt x="4" y="1815"/>
                      </a:lnTo>
                      <a:lnTo>
                        <a:pt x="6" y="1778"/>
                      </a:lnTo>
                      <a:lnTo>
                        <a:pt x="7" y="1739"/>
                      </a:lnTo>
                      <a:lnTo>
                        <a:pt x="10" y="1700"/>
                      </a:lnTo>
                      <a:lnTo>
                        <a:pt x="12" y="1664"/>
                      </a:lnTo>
                      <a:lnTo>
                        <a:pt x="16" y="1629"/>
                      </a:lnTo>
                      <a:lnTo>
                        <a:pt x="19" y="1596"/>
                      </a:lnTo>
                      <a:lnTo>
                        <a:pt x="23" y="1567"/>
                      </a:lnTo>
                      <a:lnTo>
                        <a:pt x="28" y="1543"/>
                      </a:lnTo>
                      <a:lnTo>
                        <a:pt x="33" y="1525"/>
                      </a:lnTo>
                      <a:lnTo>
                        <a:pt x="39" y="1512"/>
                      </a:lnTo>
                      <a:lnTo>
                        <a:pt x="45" y="1507"/>
                      </a:lnTo>
                      <a:lnTo>
                        <a:pt x="56" y="1504"/>
                      </a:lnTo>
                      <a:close/>
                      <a:moveTo>
                        <a:pt x="2266" y="1293"/>
                      </a:moveTo>
                      <a:lnTo>
                        <a:pt x="2285" y="1293"/>
                      </a:lnTo>
                      <a:lnTo>
                        <a:pt x="2302" y="1300"/>
                      </a:lnTo>
                      <a:lnTo>
                        <a:pt x="2316" y="1313"/>
                      </a:lnTo>
                      <a:lnTo>
                        <a:pt x="2324" y="1331"/>
                      </a:lnTo>
                      <a:lnTo>
                        <a:pt x="2328" y="1353"/>
                      </a:lnTo>
                      <a:lnTo>
                        <a:pt x="2326" y="1404"/>
                      </a:lnTo>
                      <a:lnTo>
                        <a:pt x="2324" y="1450"/>
                      </a:lnTo>
                      <a:lnTo>
                        <a:pt x="2300" y="1451"/>
                      </a:lnTo>
                      <a:lnTo>
                        <a:pt x="2271" y="1455"/>
                      </a:lnTo>
                      <a:lnTo>
                        <a:pt x="2238" y="1460"/>
                      </a:lnTo>
                      <a:lnTo>
                        <a:pt x="2204" y="1466"/>
                      </a:lnTo>
                      <a:lnTo>
                        <a:pt x="2170" y="1473"/>
                      </a:lnTo>
                      <a:lnTo>
                        <a:pt x="2138" y="1480"/>
                      </a:lnTo>
                      <a:lnTo>
                        <a:pt x="2109" y="1490"/>
                      </a:lnTo>
                      <a:lnTo>
                        <a:pt x="2083" y="1498"/>
                      </a:lnTo>
                      <a:lnTo>
                        <a:pt x="2065" y="1508"/>
                      </a:lnTo>
                      <a:lnTo>
                        <a:pt x="2056" y="1518"/>
                      </a:lnTo>
                      <a:lnTo>
                        <a:pt x="2046" y="1536"/>
                      </a:lnTo>
                      <a:lnTo>
                        <a:pt x="2036" y="1560"/>
                      </a:lnTo>
                      <a:lnTo>
                        <a:pt x="2025" y="1590"/>
                      </a:lnTo>
                      <a:lnTo>
                        <a:pt x="2014" y="1625"/>
                      </a:lnTo>
                      <a:lnTo>
                        <a:pt x="2004" y="1664"/>
                      </a:lnTo>
                      <a:lnTo>
                        <a:pt x="1993" y="1705"/>
                      </a:lnTo>
                      <a:lnTo>
                        <a:pt x="1982" y="1746"/>
                      </a:lnTo>
                      <a:lnTo>
                        <a:pt x="1970" y="1788"/>
                      </a:lnTo>
                      <a:lnTo>
                        <a:pt x="1958" y="1829"/>
                      </a:lnTo>
                      <a:lnTo>
                        <a:pt x="1944" y="1869"/>
                      </a:lnTo>
                      <a:lnTo>
                        <a:pt x="1932" y="1906"/>
                      </a:lnTo>
                      <a:lnTo>
                        <a:pt x="1919" y="1938"/>
                      </a:lnTo>
                      <a:lnTo>
                        <a:pt x="1904" y="1966"/>
                      </a:lnTo>
                      <a:lnTo>
                        <a:pt x="1890" y="1987"/>
                      </a:lnTo>
                      <a:lnTo>
                        <a:pt x="1875" y="2000"/>
                      </a:lnTo>
                      <a:lnTo>
                        <a:pt x="1854" y="2012"/>
                      </a:lnTo>
                      <a:lnTo>
                        <a:pt x="1828" y="2019"/>
                      </a:lnTo>
                      <a:lnTo>
                        <a:pt x="1800" y="2024"/>
                      </a:lnTo>
                      <a:lnTo>
                        <a:pt x="1771" y="2025"/>
                      </a:lnTo>
                      <a:lnTo>
                        <a:pt x="1744" y="2025"/>
                      </a:lnTo>
                      <a:lnTo>
                        <a:pt x="1716" y="2023"/>
                      </a:lnTo>
                      <a:lnTo>
                        <a:pt x="1689" y="2019"/>
                      </a:lnTo>
                      <a:lnTo>
                        <a:pt x="1666" y="2014"/>
                      </a:lnTo>
                      <a:lnTo>
                        <a:pt x="1648" y="2010"/>
                      </a:lnTo>
                      <a:lnTo>
                        <a:pt x="1634" y="2006"/>
                      </a:lnTo>
                      <a:lnTo>
                        <a:pt x="1634" y="2251"/>
                      </a:lnTo>
                      <a:lnTo>
                        <a:pt x="1631" y="2280"/>
                      </a:lnTo>
                      <a:lnTo>
                        <a:pt x="1623" y="2306"/>
                      </a:lnTo>
                      <a:lnTo>
                        <a:pt x="1611" y="2326"/>
                      </a:lnTo>
                      <a:lnTo>
                        <a:pt x="1595" y="2343"/>
                      </a:lnTo>
                      <a:lnTo>
                        <a:pt x="1577" y="2354"/>
                      </a:lnTo>
                      <a:lnTo>
                        <a:pt x="1556" y="2358"/>
                      </a:lnTo>
                      <a:lnTo>
                        <a:pt x="1536" y="2354"/>
                      </a:lnTo>
                      <a:lnTo>
                        <a:pt x="1516" y="2343"/>
                      </a:lnTo>
                      <a:lnTo>
                        <a:pt x="1501" y="2326"/>
                      </a:lnTo>
                      <a:lnTo>
                        <a:pt x="1488" y="2306"/>
                      </a:lnTo>
                      <a:lnTo>
                        <a:pt x="1481" y="2280"/>
                      </a:lnTo>
                      <a:lnTo>
                        <a:pt x="1478" y="2251"/>
                      </a:lnTo>
                      <a:lnTo>
                        <a:pt x="1478" y="1875"/>
                      </a:lnTo>
                      <a:lnTo>
                        <a:pt x="1481" y="1848"/>
                      </a:lnTo>
                      <a:lnTo>
                        <a:pt x="1488" y="1822"/>
                      </a:lnTo>
                      <a:lnTo>
                        <a:pt x="1501" y="1800"/>
                      </a:lnTo>
                      <a:lnTo>
                        <a:pt x="1516" y="1784"/>
                      </a:lnTo>
                      <a:lnTo>
                        <a:pt x="1536" y="1773"/>
                      </a:lnTo>
                      <a:lnTo>
                        <a:pt x="1556" y="1769"/>
                      </a:lnTo>
                      <a:lnTo>
                        <a:pt x="1568" y="1770"/>
                      </a:lnTo>
                      <a:lnTo>
                        <a:pt x="1585" y="1774"/>
                      </a:lnTo>
                      <a:lnTo>
                        <a:pt x="1606" y="1781"/>
                      </a:lnTo>
                      <a:lnTo>
                        <a:pt x="1632" y="1790"/>
                      </a:lnTo>
                      <a:lnTo>
                        <a:pt x="1664" y="1800"/>
                      </a:lnTo>
                      <a:lnTo>
                        <a:pt x="1700" y="1815"/>
                      </a:lnTo>
                      <a:lnTo>
                        <a:pt x="1744" y="1831"/>
                      </a:lnTo>
                      <a:lnTo>
                        <a:pt x="1792" y="1849"/>
                      </a:lnTo>
                      <a:lnTo>
                        <a:pt x="1848" y="1869"/>
                      </a:lnTo>
                      <a:lnTo>
                        <a:pt x="1849" y="1814"/>
                      </a:lnTo>
                      <a:lnTo>
                        <a:pt x="1850" y="1763"/>
                      </a:lnTo>
                      <a:lnTo>
                        <a:pt x="1852" y="1715"/>
                      </a:lnTo>
                      <a:lnTo>
                        <a:pt x="1856" y="1669"/>
                      </a:lnTo>
                      <a:lnTo>
                        <a:pt x="1861" y="1622"/>
                      </a:lnTo>
                      <a:lnTo>
                        <a:pt x="1866" y="1572"/>
                      </a:lnTo>
                      <a:lnTo>
                        <a:pt x="1873" y="1519"/>
                      </a:lnTo>
                      <a:lnTo>
                        <a:pt x="1883" y="1460"/>
                      </a:lnTo>
                      <a:lnTo>
                        <a:pt x="1889" y="1435"/>
                      </a:lnTo>
                      <a:lnTo>
                        <a:pt x="1901" y="1414"/>
                      </a:lnTo>
                      <a:lnTo>
                        <a:pt x="1918" y="1393"/>
                      </a:lnTo>
                      <a:lnTo>
                        <a:pt x="1936" y="1377"/>
                      </a:lnTo>
                      <a:lnTo>
                        <a:pt x="1956" y="1366"/>
                      </a:lnTo>
                      <a:lnTo>
                        <a:pt x="1994" y="1356"/>
                      </a:lnTo>
                      <a:lnTo>
                        <a:pt x="2027" y="1345"/>
                      </a:lnTo>
                      <a:lnTo>
                        <a:pt x="2054" y="1336"/>
                      </a:lnTo>
                      <a:lnTo>
                        <a:pt x="2079" y="1329"/>
                      </a:lnTo>
                      <a:lnTo>
                        <a:pt x="2102" y="1323"/>
                      </a:lnTo>
                      <a:lnTo>
                        <a:pt x="2123" y="1318"/>
                      </a:lnTo>
                      <a:lnTo>
                        <a:pt x="2146" y="1313"/>
                      </a:lnTo>
                      <a:lnTo>
                        <a:pt x="2170" y="1308"/>
                      </a:lnTo>
                      <a:lnTo>
                        <a:pt x="2197" y="1304"/>
                      </a:lnTo>
                      <a:lnTo>
                        <a:pt x="2228" y="1299"/>
                      </a:lnTo>
                      <a:lnTo>
                        <a:pt x="2266" y="1293"/>
                      </a:lnTo>
                      <a:close/>
                      <a:moveTo>
                        <a:pt x="208" y="1293"/>
                      </a:moveTo>
                      <a:lnTo>
                        <a:pt x="246" y="1299"/>
                      </a:lnTo>
                      <a:lnTo>
                        <a:pt x="277" y="1304"/>
                      </a:lnTo>
                      <a:lnTo>
                        <a:pt x="304" y="1308"/>
                      </a:lnTo>
                      <a:lnTo>
                        <a:pt x="328" y="1313"/>
                      </a:lnTo>
                      <a:lnTo>
                        <a:pt x="351" y="1318"/>
                      </a:lnTo>
                      <a:lnTo>
                        <a:pt x="373" y="1323"/>
                      </a:lnTo>
                      <a:lnTo>
                        <a:pt x="395" y="1329"/>
                      </a:lnTo>
                      <a:lnTo>
                        <a:pt x="420" y="1336"/>
                      </a:lnTo>
                      <a:lnTo>
                        <a:pt x="447" y="1345"/>
                      </a:lnTo>
                      <a:lnTo>
                        <a:pt x="480" y="1356"/>
                      </a:lnTo>
                      <a:lnTo>
                        <a:pt x="518" y="1366"/>
                      </a:lnTo>
                      <a:lnTo>
                        <a:pt x="538" y="1377"/>
                      </a:lnTo>
                      <a:lnTo>
                        <a:pt x="556" y="1393"/>
                      </a:lnTo>
                      <a:lnTo>
                        <a:pt x="573" y="1414"/>
                      </a:lnTo>
                      <a:lnTo>
                        <a:pt x="585" y="1435"/>
                      </a:lnTo>
                      <a:lnTo>
                        <a:pt x="591" y="1460"/>
                      </a:lnTo>
                      <a:lnTo>
                        <a:pt x="601" y="1519"/>
                      </a:lnTo>
                      <a:lnTo>
                        <a:pt x="608" y="1572"/>
                      </a:lnTo>
                      <a:lnTo>
                        <a:pt x="613" y="1622"/>
                      </a:lnTo>
                      <a:lnTo>
                        <a:pt x="618" y="1669"/>
                      </a:lnTo>
                      <a:lnTo>
                        <a:pt x="622" y="1715"/>
                      </a:lnTo>
                      <a:lnTo>
                        <a:pt x="624" y="1763"/>
                      </a:lnTo>
                      <a:lnTo>
                        <a:pt x="625" y="1814"/>
                      </a:lnTo>
                      <a:lnTo>
                        <a:pt x="626" y="1869"/>
                      </a:lnTo>
                      <a:lnTo>
                        <a:pt x="682" y="1849"/>
                      </a:lnTo>
                      <a:lnTo>
                        <a:pt x="730" y="1831"/>
                      </a:lnTo>
                      <a:lnTo>
                        <a:pt x="773" y="1815"/>
                      </a:lnTo>
                      <a:lnTo>
                        <a:pt x="810" y="1800"/>
                      </a:lnTo>
                      <a:lnTo>
                        <a:pt x="842" y="1790"/>
                      </a:lnTo>
                      <a:lnTo>
                        <a:pt x="868" y="1781"/>
                      </a:lnTo>
                      <a:lnTo>
                        <a:pt x="889" y="1774"/>
                      </a:lnTo>
                      <a:lnTo>
                        <a:pt x="906" y="1770"/>
                      </a:lnTo>
                      <a:lnTo>
                        <a:pt x="918" y="1769"/>
                      </a:lnTo>
                      <a:lnTo>
                        <a:pt x="938" y="1773"/>
                      </a:lnTo>
                      <a:lnTo>
                        <a:pt x="958" y="1784"/>
                      </a:lnTo>
                      <a:lnTo>
                        <a:pt x="973" y="1800"/>
                      </a:lnTo>
                      <a:lnTo>
                        <a:pt x="986" y="1822"/>
                      </a:lnTo>
                      <a:lnTo>
                        <a:pt x="994" y="1848"/>
                      </a:lnTo>
                      <a:lnTo>
                        <a:pt x="996" y="1875"/>
                      </a:lnTo>
                      <a:lnTo>
                        <a:pt x="996" y="2251"/>
                      </a:lnTo>
                      <a:lnTo>
                        <a:pt x="994" y="2280"/>
                      </a:lnTo>
                      <a:lnTo>
                        <a:pt x="986" y="2306"/>
                      </a:lnTo>
                      <a:lnTo>
                        <a:pt x="973" y="2326"/>
                      </a:lnTo>
                      <a:lnTo>
                        <a:pt x="958" y="2343"/>
                      </a:lnTo>
                      <a:lnTo>
                        <a:pt x="938" y="2354"/>
                      </a:lnTo>
                      <a:lnTo>
                        <a:pt x="918" y="2358"/>
                      </a:lnTo>
                      <a:lnTo>
                        <a:pt x="897" y="2354"/>
                      </a:lnTo>
                      <a:lnTo>
                        <a:pt x="879" y="2343"/>
                      </a:lnTo>
                      <a:lnTo>
                        <a:pt x="863" y="2326"/>
                      </a:lnTo>
                      <a:lnTo>
                        <a:pt x="851" y="2306"/>
                      </a:lnTo>
                      <a:lnTo>
                        <a:pt x="843" y="2280"/>
                      </a:lnTo>
                      <a:lnTo>
                        <a:pt x="840" y="2251"/>
                      </a:lnTo>
                      <a:lnTo>
                        <a:pt x="840" y="2006"/>
                      </a:lnTo>
                      <a:lnTo>
                        <a:pt x="820" y="2012"/>
                      </a:lnTo>
                      <a:lnTo>
                        <a:pt x="796" y="2017"/>
                      </a:lnTo>
                      <a:lnTo>
                        <a:pt x="768" y="2022"/>
                      </a:lnTo>
                      <a:lnTo>
                        <a:pt x="739" y="2024"/>
                      </a:lnTo>
                      <a:lnTo>
                        <a:pt x="707" y="2025"/>
                      </a:lnTo>
                      <a:lnTo>
                        <a:pt x="677" y="2024"/>
                      </a:lnTo>
                      <a:lnTo>
                        <a:pt x="648" y="2019"/>
                      </a:lnTo>
                      <a:lnTo>
                        <a:pt x="622" y="2012"/>
                      </a:lnTo>
                      <a:lnTo>
                        <a:pt x="599" y="2000"/>
                      </a:lnTo>
                      <a:lnTo>
                        <a:pt x="584" y="1987"/>
                      </a:lnTo>
                      <a:lnTo>
                        <a:pt x="570" y="1966"/>
                      </a:lnTo>
                      <a:lnTo>
                        <a:pt x="555" y="1938"/>
                      </a:lnTo>
                      <a:lnTo>
                        <a:pt x="542" y="1906"/>
                      </a:lnTo>
                      <a:lnTo>
                        <a:pt x="530" y="1869"/>
                      </a:lnTo>
                      <a:lnTo>
                        <a:pt x="516" y="1829"/>
                      </a:lnTo>
                      <a:lnTo>
                        <a:pt x="504" y="1788"/>
                      </a:lnTo>
                      <a:lnTo>
                        <a:pt x="492" y="1746"/>
                      </a:lnTo>
                      <a:lnTo>
                        <a:pt x="481" y="1705"/>
                      </a:lnTo>
                      <a:lnTo>
                        <a:pt x="470" y="1664"/>
                      </a:lnTo>
                      <a:lnTo>
                        <a:pt x="460" y="1625"/>
                      </a:lnTo>
                      <a:lnTo>
                        <a:pt x="449" y="1590"/>
                      </a:lnTo>
                      <a:lnTo>
                        <a:pt x="438" y="1560"/>
                      </a:lnTo>
                      <a:lnTo>
                        <a:pt x="428" y="1536"/>
                      </a:lnTo>
                      <a:lnTo>
                        <a:pt x="418" y="1518"/>
                      </a:lnTo>
                      <a:lnTo>
                        <a:pt x="409" y="1508"/>
                      </a:lnTo>
                      <a:lnTo>
                        <a:pt x="391" y="1498"/>
                      </a:lnTo>
                      <a:lnTo>
                        <a:pt x="365" y="1490"/>
                      </a:lnTo>
                      <a:lnTo>
                        <a:pt x="336" y="1480"/>
                      </a:lnTo>
                      <a:lnTo>
                        <a:pt x="304" y="1473"/>
                      </a:lnTo>
                      <a:lnTo>
                        <a:pt x="270" y="1466"/>
                      </a:lnTo>
                      <a:lnTo>
                        <a:pt x="236" y="1460"/>
                      </a:lnTo>
                      <a:lnTo>
                        <a:pt x="203" y="1455"/>
                      </a:lnTo>
                      <a:lnTo>
                        <a:pt x="174" y="1451"/>
                      </a:lnTo>
                      <a:lnTo>
                        <a:pt x="150" y="1450"/>
                      </a:lnTo>
                      <a:lnTo>
                        <a:pt x="148" y="1404"/>
                      </a:lnTo>
                      <a:lnTo>
                        <a:pt x="146" y="1353"/>
                      </a:lnTo>
                      <a:lnTo>
                        <a:pt x="150" y="1331"/>
                      </a:lnTo>
                      <a:lnTo>
                        <a:pt x="158" y="1313"/>
                      </a:lnTo>
                      <a:lnTo>
                        <a:pt x="172" y="1300"/>
                      </a:lnTo>
                      <a:lnTo>
                        <a:pt x="189" y="1293"/>
                      </a:lnTo>
                      <a:lnTo>
                        <a:pt x="208" y="1293"/>
                      </a:lnTo>
                      <a:close/>
                      <a:moveTo>
                        <a:pt x="2087" y="1004"/>
                      </a:moveTo>
                      <a:lnTo>
                        <a:pt x="2117" y="1006"/>
                      </a:lnTo>
                      <a:lnTo>
                        <a:pt x="2144" y="1017"/>
                      </a:lnTo>
                      <a:lnTo>
                        <a:pt x="2169" y="1031"/>
                      </a:lnTo>
                      <a:lnTo>
                        <a:pt x="2189" y="1052"/>
                      </a:lnTo>
                      <a:lnTo>
                        <a:pt x="2204" y="1076"/>
                      </a:lnTo>
                      <a:lnTo>
                        <a:pt x="2214" y="1104"/>
                      </a:lnTo>
                      <a:lnTo>
                        <a:pt x="2218" y="1134"/>
                      </a:lnTo>
                      <a:lnTo>
                        <a:pt x="2214" y="1164"/>
                      </a:lnTo>
                      <a:lnTo>
                        <a:pt x="2204" y="1191"/>
                      </a:lnTo>
                      <a:lnTo>
                        <a:pt x="2189" y="1216"/>
                      </a:lnTo>
                      <a:lnTo>
                        <a:pt x="2169" y="1236"/>
                      </a:lnTo>
                      <a:lnTo>
                        <a:pt x="2144" y="1252"/>
                      </a:lnTo>
                      <a:lnTo>
                        <a:pt x="2117" y="1261"/>
                      </a:lnTo>
                      <a:lnTo>
                        <a:pt x="2087" y="1265"/>
                      </a:lnTo>
                      <a:lnTo>
                        <a:pt x="2057" y="1261"/>
                      </a:lnTo>
                      <a:lnTo>
                        <a:pt x="2029" y="1252"/>
                      </a:lnTo>
                      <a:lnTo>
                        <a:pt x="2005" y="1236"/>
                      </a:lnTo>
                      <a:lnTo>
                        <a:pt x="1984" y="1216"/>
                      </a:lnTo>
                      <a:lnTo>
                        <a:pt x="1970" y="1191"/>
                      </a:lnTo>
                      <a:lnTo>
                        <a:pt x="1960" y="1164"/>
                      </a:lnTo>
                      <a:lnTo>
                        <a:pt x="1956" y="1134"/>
                      </a:lnTo>
                      <a:lnTo>
                        <a:pt x="1960" y="1104"/>
                      </a:lnTo>
                      <a:lnTo>
                        <a:pt x="1970" y="1076"/>
                      </a:lnTo>
                      <a:lnTo>
                        <a:pt x="1984" y="1052"/>
                      </a:lnTo>
                      <a:lnTo>
                        <a:pt x="2005" y="1031"/>
                      </a:lnTo>
                      <a:lnTo>
                        <a:pt x="2029" y="1017"/>
                      </a:lnTo>
                      <a:lnTo>
                        <a:pt x="2057" y="1006"/>
                      </a:lnTo>
                      <a:lnTo>
                        <a:pt x="2087" y="1004"/>
                      </a:lnTo>
                      <a:close/>
                      <a:moveTo>
                        <a:pt x="387" y="1004"/>
                      </a:moveTo>
                      <a:lnTo>
                        <a:pt x="417" y="1006"/>
                      </a:lnTo>
                      <a:lnTo>
                        <a:pt x="445" y="1017"/>
                      </a:lnTo>
                      <a:lnTo>
                        <a:pt x="469" y="1031"/>
                      </a:lnTo>
                      <a:lnTo>
                        <a:pt x="490" y="1052"/>
                      </a:lnTo>
                      <a:lnTo>
                        <a:pt x="504" y="1076"/>
                      </a:lnTo>
                      <a:lnTo>
                        <a:pt x="514" y="1104"/>
                      </a:lnTo>
                      <a:lnTo>
                        <a:pt x="518" y="1134"/>
                      </a:lnTo>
                      <a:lnTo>
                        <a:pt x="514" y="1164"/>
                      </a:lnTo>
                      <a:lnTo>
                        <a:pt x="504" y="1191"/>
                      </a:lnTo>
                      <a:lnTo>
                        <a:pt x="490" y="1216"/>
                      </a:lnTo>
                      <a:lnTo>
                        <a:pt x="469" y="1236"/>
                      </a:lnTo>
                      <a:lnTo>
                        <a:pt x="445" y="1252"/>
                      </a:lnTo>
                      <a:lnTo>
                        <a:pt x="417" y="1261"/>
                      </a:lnTo>
                      <a:lnTo>
                        <a:pt x="387" y="1265"/>
                      </a:lnTo>
                      <a:lnTo>
                        <a:pt x="357" y="1261"/>
                      </a:lnTo>
                      <a:lnTo>
                        <a:pt x="330" y="1252"/>
                      </a:lnTo>
                      <a:lnTo>
                        <a:pt x="306" y="1236"/>
                      </a:lnTo>
                      <a:lnTo>
                        <a:pt x="285" y="1216"/>
                      </a:lnTo>
                      <a:lnTo>
                        <a:pt x="270" y="1191"/>
                      </a:lnTo>
                      <a:lnTo>
                        <a:pt x="260" y="1164"/>
                      </a:lnTo>
                      <a:lnTo>
                        <a:pt x="256" y="1134"/>
                      </a:lnTo>
                      <a:lnTo>
                        <a:pt x="260" y="1104"/>
                      </a:lnTo>
                      <a:lnTo>
                        <a:pt x="270" y="1076"/>
                      </a:lnTo>
                      <a:lnTo>
                        <a:pt x="285" y="1052"/>
                      </a:lnTo>
                      <a:lnTo>
                        <a:pt x="306" y="1031"/>
                      </a:lnTo>
                      <a:lnTo>
                        <a:pt x="330" y="1017"/>
                      </a:lnTo>
                      <a:lnTo>
                        <a:pt x="357" y="1006"/>
                      </a:lnTo>
                      <a:lnTo>
                        <a:pt x="387" y="1004"/>
                      </a:lnTo>
                      <a:close/>
                      <a:moveTo>
                        <a:pt x="1923" y="681"/>
                      </a:moveTo>
                      <a:lnTo>
                        <a:pt x="1937" y="682"/>
                      </a:lnTo>
                      <a:lnTo>
                        <a:pt x="1948" y="683"/>
                      </a:lnTo>
                      <a:lnTo>
                        <a:pt x="1959" y="687"/>
                      </a:lnTo>
                      <a:lnTo>
                        <a:pt x="1973" y="695"/>
                      </a:lnTo>
                      <a:lnTo>
                        <a:pt x="1984" y="709"/>
                      </a:lnTo>
                      <a:lnTo>
                        <a:pt x="1994" y="727"/>
                      </a:lnTo>
                      <a:lnTo>
                        <a:pt x="2000" y="750"/>
                      </a:lnTo>
                      <a:lnTo>
                        <a:pt x="2006" y="778"/>
                      </a:lnTo>
                      <a:lnTo>
                        <a:pt x="2011" y="811"/>
                      </a:lnTo>
                      <a:lnTo>
                        <a:pt x="2016" y="849"/>
                      </a:lnTo>
                      <a:lnTo>
                        <a:pt x="2020" y="891"/>
                      </a:lnTo>
                      <a:lnTo>
                        <a:pt x="2027" y="940"/>
                      </a:lnTo>
                      <a:lnTo>
                        <a:pt x="1995" y="952"/>
                      </a:lnTo>
                      <a:lnTo>
                        <a:pt x="1965" y="969"/>
                      </a:lnTo>
                      <a:lnTo>
                        <a:pt x="1939" y="990"/>
                      </a:lnTo>
                      <a:lnTo>
                        <a:pt x="1917" y="1017"/>
                      </a:lnTo>
                      <a:lnTo>
                        <a:pt x="1917" y="1012"/>
                      </a:lnTo>
                      <a:lnTo>
                        <a:pt x="1918" y="1007"/>
                      </a:lnTo>
                      <a:lnTo>
                        <a:pt x="1923" y="954"/>
                      </a:lnTo>
                      <a:lnTo>
                        <a:pt x="1925" y="907"/>
                      </a:lnTo>
                      <a:lnTo>
                        <a:pt x="1927" y="862"/>
                      </a:lnTo>
                      <a:lnTo>
                        <a:pt x="1929" y="819"/>
                      </a:lnTo>
                      <a:lnTo>
                        <a:pt x="1927" y="776"/>
                      </a:lnTo>
                      <a:lnTo>
                        <a:pt x="1926" y="730"/>
                      </a:lnTo>
                      <a:lnTo>
                        <a:pt x="1923" y="681"/>
                      </a:lnTo>
                      <a:close/>
                      <a:moveTo>
                        <a:pt x="1651" y="579"/>
                      </a:moveTo>
                      <a:lnTo>
                        <a:pt x="1673" y="579"/>
                      </a:lnTo>
                      <a:lnTo>
                        <a:pt x="1698" y="581"/>
                      </a:lnTo>
                      <a:lnTo>
                        <a:pt x="1724" y="582"/>
                      </a:lnTo>
                      <a:lnTo>
                        <a:pt x="1757" y="584"/>
                      </a:lnTo>
                      <a:lnTo>
                        <a:pt x="1794" y="587"/>
                      </a:lnTo>
                      <a:lnTo>
                        <a:pt x="1813" y="590"/>
                      </a:lnTo>
                      <a:lnTo>
                        <a:pt x="1829" y="600"/>
                      </a:lnTo>
                      <a:lnTo>
                        <a:pt x="1843" y="613"/>
                      </a:lnTo>
                      <a:lnTo>
                        <a:pt x="1852" y="630"/>
                      </a:lnTo>
                      <a:lnTo>
                        <a:pt x="1857" y="648"/>
                      </a:lnTo>
                      <a:lnTo>
                        <a:pt x="1861" y="697"/>
                      </a:lnTo>
                      <a:lnTo>
                        <a:pt x="1863" y="741"/>
                      </a:lnTo>
                      <a:lnTo>
                        <a:pt x="1865" y="781"/>
                      </a:lnTo>
                      <a:lnTo>
                        <a:pt x="1865" y="820"/>
                      </a:lnTo>
                      <a:lnTo>
                        <a:pt x="1863" y="859"/>
                      </a:lnTo>
                      <a:lnTo>
                        <a:pt x="1862" y="900"/>
                      </a:lnTo>
                      <a:lnTo>
                        <a:pt x="1858" y="943"/>
                      </a:lnTo>
                      <a:lnTo>
                        <a:pt x="1855" y="992"/>
                      </a:lnTo>
                      <a:lnTo>
                        <a:pt x="1852" y="999"/>
                      </a:lnTo>
                      <a:lnTo>
                        <a:pt x="1850" y="1005"/>
                      </a:lnTo>
                      <a:lnTo>
                        <a:pt x="1846" y="1011"/>
                      </a:lnTo>
                      <a:lnTo>
                        <a:pt x="1682" y="784"/>
                      </a:lnTo>
                      <a:lnTo>
                        <a:pt x="1666" y="767"/>
                      </a:lnTo>
                      <a:lnTo>
                        <a:pt x="1647" y="755"/>
                      </a:lnTo>
                      <a:lnTo>
                        <a:pt x="1625" y="746"/>
                      </a:lnTo>
                      <a:lnTo>
                        <a:pt x="1602" y="744"/>
                      </a:lnTo>
                      <a:lnTo>
                        <a:pt x="1439" y="744"/>
                      </a:lnTo>
                      <a:lnTo>
                        <a:pt x="1441" y="698"/>
                      </a:lnTo>
                      <a:lnTo>
                        <a:pt x="1445" y="648"/>
                      </a:lnTo>
                      <a:lnTo>
                        <a:pt x="1450" y="630"/>
                      </a:lnTo>
                      <a:lnTo>
                        <a:pt x="1459" y="613"/>
                      </a:lnTo>
                      <a:lnTo>
                        <a:pt x="1473" y="600"/>
                      </a:lnTo>
                      <a:lnTo>
                        <a:pt x="1490" y="590"/>
                      </a:lnTo>
                      <a:lnTo>
                        <a:pt x="1508" y="587"/>
                      </a:lnTo>
                      <a:lnTo>
                        <a:pt x="1545" y="584"/>
                      </a:lnTo>
                      <a:lnTo>
                        <a:pt x="1577" y="582"/>
                      </a:lnTo>
                      <a:lnTo>
                        <a:pt x="1605" y="581"/>
                      </a:lnTo>
                      <a:lnTo>
                        <a:pt x="1629" y="579"/>
                      </a:lnTo>
                      <a:lnTo>
                        <a:pt x="1651" y="579"/>
                      </a:lnTo>
                      <a:close/>
                      <a:moveTo>
                        <a:pt x="1652" y="319"/>
                      </a:moveTo>
                      <a:lnTo>
                        <a:pt x="1678" y="323"/>
                      </a:lnTo>
                      <a:lnTo>
                        <a:pt x="1703" y="331"/>
                      </a:lnTo>
                      <a:lnTo>
                        <a:pt x="1723" y="345"/>
                      </a:lnTo>
                      <a:lnTo>
                        <a:pt x="1741" y="363"/>
                      </a:lnTo>
                      <a:lnTo>
                        <a:pt x="1754" y="383"/>
                      </a:lnTo>
                      <a:lnTo>
                        <a:pt x="1763" y="408"/>
                      </a:lnTo>
                      <a:lnTo>
                        <a:pt x="1767" y="434"/>
                      </a:lnTo>
                      <a:lnTo>
                        <a:pt x="1763" y="461"/>
                      </a:lnTo>
                      <a:lnTo>
                        <a:pt x="1754" y="485"/>
                      </a:lnTo>
                      <a:lnTo>
                        <a:pt x="1741" y="506"/>
                      </a:lnTo>
                      <a:lnTo>
                        <a:pt x="1723" y="524"/>
                      </a:lnTo>
                      <a:lnTo>
                        <a:pt x="1703" y="537"/>
                      </a:lnTo>
                      <a:lnTo>
                        <a:pt x="1678" y="545"/>
                      </a:lnTo>
                      <a:lnTo>
                        <a:pt x="1652" y="549"/>
                      </a:lnTo>
                      <a:lnTo>
                        <a:pt x="1625" y="545"/>
                      </a:lnTo>
                      <a:lnTo>
                        <a:pt x="1601" y="537"/>
                      </a:lnTo>
                      <a:lnTo>
                        <a:pt x="1580" y="524"/>
                      </a:lnTo>
                      <a:lnTo>
                        <a:pt x="1562" y="506"/>
                      </a:lnTo>
                      <a:lnTo>
                        <a:pt x="1549" y="485"/>
                      </a:lnTo>
                      <a:lnTo>
                        <a:pt x="1540" y="461"/>
                      </a:lnTo>
                      <a:lnTo>
                        <a:pt x="1537" y="434"/>
                      </a:lnTo>
                      <a:lnTo>
                        <a:pt x="1540" y="408"/>
                      </a:lnTo>
                      <a:lnTo>
                        <a:pt x="1549" y="383"/>
                      </a:lnTo>
                      <a:lnTo>
                        <a:pt x="1562" y="363"/>
                      </a:lnTo>
                      <a:lnTo>
                        <a:pt x="1580" y="345"/>
                      </a:lnTo>
                      <a:lnTo>
                        <a:pt x="1601" y="331"/>
                      </a:lnTo>
                      <a:lnTo>
                        <a:pt x="1625" y="323"/>
                      </a:lnTo>
                      <a:lnTo>
                        <a:pt x="1652" y="319"/>
                      </a:lnTo>
                      <a:close/>
                      <a:moveTo>
                        <a:pt x="868" y="278"/>
                      </a:moveTo>
                      <a:lnTo>
                        <a:pt x="888" y="279"/>
                      </a:lnTo>
                      <a:lnTo>
                        <a:pt x="905" y="279"/>
                      </a:lnTo>
                      <a:lnTo>
                        <a:pt x="921" y="281"/>
                      </a:lnTo>
                      <a:lnTo>
                        <a:pt x="942" y="282"/>
                      </a:lnTo>
                      <a:lnTo>
                        <a:pt x="967" y="283"/>
                      </a:lnTo>
                      <a:lnTo>
                        <a:pt x="977" y="284"/>
                      </a:lnTo>
                      <a:lnTo>
                        <a:pt x="990" y="287"/>
                      </a:lnTo>
                      <a:lnTo>
                        <a:pt x="1005" y="293"/>
                      </a:lnTo>
                      <a:lnTo>
                        <a:pt x="1019" y="300"/>
                      </a:lnTo>
                      <a:lnTo>
                        <a:pt x="1031" y="311"/>
                      </a:lnTo>
                      <a:lnTo>
                        <a:pt x="1035" y="317"/>
                      </a:lnTo>
                      <a:lnTo>
                        <a:pt x="1042" y="328"/>
                      </a:lnTo>
                      <a:lnTo>
                        <a:pt x="1051" y="342"/>
                      </a:lnTo>
                      <a:lnTo>
                        <a:pt x="1062" y="360"/>
                      </a:lnTo>
                      <a:lnTo>
                        <a:pt x="1075" y="381"/>
                      </a:lnTo>
                      <a:lnTo>
                        <a:pt x="1089" y="404"/>
                      </a:lnTo>
                      <a:lnTo>
                        <a:pt x="1104" y="429"/>
                      </a:lnTo>
                      <a:lnTo>
                        <a:pt x="1120" y="456"/>
                      </a:lnTo>
                      <a:lnTo>
                        <a:pt x="1137" y="483"/>
                      </a:lnTo>
                      <a:lnTo>
                        <a:pt x="1152" y="510"/>
                      </a:lnTo>
                      <a:lnTo>
                        <a:pt x="1169" y="537"/>
                      </a:lnTo>
                      <a:lnTo>
                        <a:pt x="1184" y="562"/>
                      </a:lnTo>
                      <a:lnTo>
                        <a:pt x="1198" y="587"/>
                      </a:lnTo>
                      <a:lnTo>
                        <a:pt x="1212" y="610"/>
                      </a:lnTo>
                      <a:lnTo>
                        <a:pt x="1222" y="629"/>
                      </a:lnTo>
                      <a:lnTo>
                        <a:pt x="1232" y="645"/>
                      </a:lnTo>
                      <a:lnTo>
                        <a:pt x="1239" y="657"/>
                      </a:lnTo>
                      <a:lnTo>
                        <a:pt x="1244" y="664"/>
                      </a:lnTo>
                      <a:lnTo>
                        <a:pt x="1245" y="668"/>
                      </a:lnTo>
                      <a:lnTo>
                        <a:pt x="1247" y="669"/>
                      </a:lnTo>
                      <a:lnTo>
                        <a:pt x="1249" y="676"/>
                      </a:lnTo>
                      <a:lnTo>
                        <a:pt x="1253" y="684"/>
                      </a:lnTo>
                      <a:lnTo>
                        <a:pt x="1255" y="695"/>
                      </a:lnTo>
                      <a:lnTo>
                        <a:pt x="1254" y="707"/>
                      </a:lnTo>
                      <a:lnTo>
                        <a:pt x="1250" y="720"/>
                      </a:lnTo>
                      <a:lnTo>
                        <a:pt x="1241" y="730"/>
                      </a:lnTo>
                      <a:lnTo>
                        <a:pt x="1227" y="739"/>
                      </a:lnTo>
                      <a:lnTo>
                        <a:pt x="1215" y="743"/>
                      </a:lnTo>
                      <a:lnTo>
                        <a:pt x="1186" y="743"/>
                      </a:lnTo>
                      <a:lnTo>
                        <a:pt x="1177" y="739"/>
                      </a:lnTo>
                      <a:lnTo>
                        <a:pt x="1169" y="735"/>
                      </a:lnTo>
                      <a:lnTo>
                        <a:pt x="1164" y="733"/>
                      </a:lnTo>
                      <a:lnTo>
                        <a:pt x="1163" y="732"/>
                      </a:lnTo>
                      <a:lnTo>
                        <a:pt x="990" y="497"/>
                      </a:lnTo>
                      <a:lnTo>
                        <a:pt x="993" y="743"/>
                      </a:lnTo>
                      <a:lnTo>
                        <a:pt x="872" y="746"/>
                      </a:lnTo>
                      <a:lnTo>
                        <a:pt x="833" y="753"/>
                      </a:lnTo>
                      <a:lnTo>
                        <a:pt x="831" y="755"/>
                      </a:lnTo>
                      <a:lnTo>
                        <a:pt x="825" y="757"/>
                      </a:lnTo>
                      <a:lnTo>
                        <a:pt x="817" y="763"/>
                      </a:lnTo>
                      <a:lnTo>
                        <a:pt x="809" y="769"/>
                      </a:lnTo>
                      <a:lnTo>
                        <a:pt x="801" y="775"/>
                      </a:lnTo>
                      <a:lnTo>
                        <a:pt x="793" y="782"/>
                      </a:lnTo>
                      <a:lnTo>
                        <a:pt x="781" y="798"/>
                      </a:lnTo>
                      <a:lnTo>
                        <a:pt x="768" y="815"/>
                      </a:lnTo>
                      <a:lnTo>
                        <a:pt x="753" y="833"/>
                      </a:lnTo>
                      <a:lnTo>
                        <a:pt x="739" y="851"/>
                      </a:lnTo>
                      <a:lnTo>
                        <a:pt x="724" y="868"/>
                      </a:lnTo>
                      <a:lnTo>
                        <a:pt x="711" y="885"/>
                      </a:lnTo>
                      <a:lnTo>
                        <a:pt x="699" y="901"/>
                      </a:lnTo>
                      <a:lnTo>
                        <a:pt x="689" y="914"/>
                      </a:lnTo>
                      <a:lnTo>
                        <a:pt x="681" y="924"/>
                      </a:lnTo>
                      <a:lnTo>
                        <a:pt x="676" y="930"/>
                      </a:lnTo>
                      <a:lnTo>
                        <a:pt x="674" y="932"/>
                      </a:lnTo>
                      <a:lnTo>
                        <a:pt x="670" y="749"/>
                      </a:lnTo>
                      <a:lnTo>
                        <a:pt x="665" y="749"/>
                      </a:lnTo>
                      <a:lnTo>
                        <a:pt x="663" y="749"/>
                      </a:lnTo>
                      <a:lnTo>
                        <a:pt x="661" y="747"/>
                      </a:lnTo>
                      <a:lnTo>
                        <a:pt x="660" y="747"/>
                      </a:lnTo>
                      <a:lnTo>
                        <a:pt x="660" y="747"/>
                      </a:lnTo>
                      <a:lnTo>
                        <a:pt x="659" y="746"/>
                      </a:lnTo>
                      <a:lnTo>
                        <a:pt x="658" y="746"/>
                      </a:lnTo>
                      <a:lnTo>
                        <a:pt x="655" y="746"/>
                      </a:lnTo>
                      <a:lnTo>
                        <a:pt x="651" y="745"/>
                      </a:lnTo>
                      <a:lnTo>
                        <a:pt x="639" y="741"/>
                      </a:lnTo>
                      <a:lnTo>
                        <a:pt x="628" y="734"/>
                      </a:lnTo>
                      <a:lnTo>
                        <a:pt x="620" y="724"/>
                      </a:lnTo>
                      <a:lnTo>
                        <a:pt x="617" y="712"/>
                      </a:lnTo>
                      <a:lnTo>
                        <a:pt x="613" y="662"/>
                      </a:lnTo>
                      <a:lnTo>
                        <a:pt x="609" y="616"/>
                      </a:lnTo>
                      <a:lnTo>
                        <a:pt x="607" y="573"/>
                      </a:lnTo>
                      <a:lnTo>
                        <a:pt x="607" y="532"/>
                      </a:lnTo>
                      <a:lnTo>
                        <a:pt x="607" y="491"/>
                      </a:lnTo>
                      <a:lnTo>
                        <a:pt x="608" y="449"/>
                      </a:lnTo>
                      <a:lnTo>
                        <a:pt x="611" y="403"/>
                      </a:lnTo>
                      <a:lnTo>
                        <a:pt x="614" y="351"/>
                      </a:lnTo>
                      <a:lnTo>
                        <a:pt x="619" y="331"/>
                      </a:lnTo>
                      <a:lnTo>
                        <a:pt x="629" y="315"/>
                      </a:lnTo>
                      <a:lnTo>
                        <a:pt x="643" y="300"/>
                      </a:lnTo>
                      <a:lnTo>
                        <a:pt x="661" y="290"/>
                      </a:lnTo>
                      <a:lnTo>
                        <a:pt x="681" y="285"/>
                      </a:lnTo>
                      <a:lnTo>
                        <a:pt x="723" y="283"/>
                      </a:lnTo>
                      <a:lnTo>
                        <a:pt x="759" y="281"/>
                      </a:lnTo>
                      <a:lnTo>
                        <a:pt x="793" y="279"/>
                      </a:lnTo>
                      <a:lnTo>
                        <a:pt x="768" y="323"/>
                      </a:lnTo>
                      <a:lnTo>
                        <a:pt x="796" y="371"/>
                      </a:lnTo>
                      <a:lnTo>
                        <a:pt x="796" y="660"/>
                      </a:lnTo>
                      <a:lnTo>
                        <a:pt x="833" y="711"/>
                      </a:lnTo>
                      <a:lnTo>
                        <a:pt x="866" y="660"/>
                      </a:lnTo>
                      <a:lnTo>
                        <a:pt x="866" y="371"/>
                      </a:lnTo>
                      <a:lnTo>
                        <a:pt x="894" y="323"/>
                      </a:lnTo>
                      <a:lnTo>
                        <a:pt x="868" y="278"/>
                      </a:lnTo>
                      <a:close/>
                      <a:moveTo>
                        <a:pt x="833" y="0"/>
                      </a:moveTo>
                      <a:lnTo>
                        <a:pt x="860" y="3"/>
                      </a:lnTo>
                      <a:lnTo>
                        <a:pt x="885" y="12"/>
                      </a:lnTo>
                      <a:lnTo>
                        <a:pt x="908" y="27"/>
                      </a:lnTo>
                      <a:lnTo>
                        <a:pt x="926" y="45"/>
                      </a:lnTo>
                      <a:lnTo>
                        <a:pt x="941" y="68"/>
                      </a:lnTo>
                      <a:lnTo>
                        <a:pt x="950" y="93"/>
                      </a:lnTo>
                      <a:lnTo>
                        <a:pt x="953" y="120"/>
                      </a:lnTo>
                      <a:lnTo>
                        <a:pt x="950" y="148"/>
                      </a:lnTo>
                      <a:lnTo>
                        <a:pt x="941" y="173"/>
                      </a:lnTo>
                      <a:lnTo>
                        <a:pt x="926" y="196"/>
                      </a:lnTo>
                      <a:lnTo>
                        <a:pt x="908" y="214"/>
                      </a:lnTo>
                      <a:lnTo>
                        <a:pt x="885" y="229"/>
                      </a:lnTo>
                      <a:lnTo>
                        <a:pt x="860" y="237"/>
                      </a:lnTo>
                      <a:lnTo>
                        <a:pt x="833" y="241"/>
                      </a:lnTo>
                      <a:lnTo>
                        <a:pt x="805" y="237"/>
                      </a:lnTo>
                      <a:lnTo>
                        <a:pt x="780" y="229"/>
                      </a:lnTo>
                      <a:lnTo>
                        <a:pt x="757" y="214"/>
                      </a:lnTo>
                      <a:lnTo>
                        <a:pt x="739" y="196"/>
                      </a:lnTo>
                      <a:lnTo>
                        <a:pt x="724" y="173"/>
                      </a:lnTo>
                      <a:lnTo>
                        <a:pt x="716" y="148"/>
                      </a:lnTo>
                      <a:lnTo>
                        <a:pt x="712" y="120"/>
                      </a:lnTo>
                      <a:lnTo>
                        <a:pt x="716" y="93"/>
                      </a:lnTo>
                      <a:lnTo>
                        <a:pt x="724" y="68"/>
                      </a:lnTo>
                      <a:lnTo>
                        <a:pt x="739" y="45"/>
                      </a:lnTo>
                      <a:lnTo>
                        <a:pt x="757" y="27"/>
                      </a:lnTo>
                      <a:lnTo>
                        <a:pt x="780" y="12"/>
                      </a:lnTo>
                      <a:lnTo>
                        <a:pt x="805" y="3"/>
                      </a:lnTo>
                      <a:lnTo>
                        <a:pt x="833" y="0"/>
                      </a:lnTo>
                      <a:close/>
                    </a:path>
                  </a:pathLst>
                </a:custGeom>
                <a:solidFill>
                  <a:srgbClr val="FFFFFF"/>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1200">
                    <a:solidFill>
                      <a:prstClr val="white"/>
                    </a:solidFill>
                    <a:latin typeface="AvenirNext LT Pro Medium" panose="020B0603020202020204" pitchFamily="34" charset="0"/>
                    <a:ea typeface="ＭＳ Ｐゴシック"/>
                  </a:endParaRPr>
                </a:p>
              </p:txBody>
            </p:sp>
          </p:grpSp>
        </p:grpSp>
        <p:grpSp>
          <p:nvGrpSpPr>
            <p:cNvPr id="21" name="Group 20">
              <a:extLst>
                <a:ext uri="{FF2B5EF4-FFF2-40B4-BE49-F238E27FC236}">
                  <a16:creationId xmlns:a16="http://schemas.microsoft.com/office/drawing/2014/main" id="{12BFFAF5-DC5B-4B51-B730-2AA8C72B95EE}"/>
                </a:ext>
              </a:extLst>
            </p:cNvPr>
            <p:cNvGrpSpPr/>
            <p:nvPr/>
          </p:nvGrpSpPr>
          <p:grpSpPr>
            <a:xfrm>
              <a:off x="6509968" y="1249240"/>
              <a:ext cx="2158361" cy="1440496"/>
              <a:chOff x="4985968" y="1249240"/>
              <a:chExt cx="2158361" cy="1440496"/>
            </a:xfrm>
          </p:grpSpPr>
          <p:sp>
            <p:nvSpPr>
              <p:cNvPr id="22" name="AutoShape 61">
                <a:extLst>
                  <a:ext uri="{FF2B5EF4-FFF2-40B4-BE49-F238E27FC236}">
                    <a16:creationId xmlns:a16="http://schemas.microsoft.com/office/drawing/2014/main" id="{98AA4F3A-006E-4069-86AF-AB25BC7E1776}"/>
                  </a:ext>
                </a:extLst>
              </p:cNvPr>
              <p:cNvSpPr>
                <a:spLocks noChangeArrowheads="1"/>
              </p:cNvSpPr>
              <p:nvPr/>
            </p:nvSpPr>
            <p:spPr bwMode="auto">
              <a:xfrm>
                <a:off x="4985968" y="1249240"/>
                <a:ext cx="1264336" cy="554330"/>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08" numCol="1" rtlCol="0" anchor="t"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086" eaLnBrk="0" fontAlgn="base" hangingPunct="0">
                  <a:spcBef>
                    <a:spcPct val="0"/>
                  </a:spcBef>
                  <a:spcAft>
                    <a:spcPct val="0"/>
                  </a:spcAft>
                  <a:defRPr/>
                </a:pPr>
                <a:r>
                  <a:rPr lang="en-US" sz="1400">
                    <a:solidFill>
                      <a:prstClr val="white"/>
                    </a:solidFill>
                    <a:latin typeface="AvenirNext LT Pro Medium" panose="020B0603020202020204" pitchFamily="34" charset="0"/>
                    <a:ea typeface="ＭＳ Ｐゴシック" pitchFamily="16" charset="-128"/>
                    <a:cs typeface="ＭＳ Ｐゴシック" pitchFamily="-97" charset="-128"/>
                  </a:rPr>
                  <a:t>Enterprise</a:t>
                </a:r>
              </a:p>
              <a:p>
                <a:pPr algn="ctr" defTabSz="457086" eaLnBrk="0" fontAlgn="base" hangingPunct="0">
                  <a:spcBef>
                    <a:spcPct val="0"/>
                  </a:spcBef>
                  <a:spcAft>
                    <a:spcPct val="0"/>
                  </a:spcAft>
                  <a:defRPr/>
                </a:pPr>
                <a:r>
                  <a:rPr lang="en-US" sz="1400">
                    <a:solidFill>
                      <a:prstClr val="white"/>
                    </a:solidFill>
                    <a:latin typeface="AvenirNext LT Pro Medium" panose="020B0603020202020204" pitchFamily="34" charset="0"/>
                    <a:ea typeface="ＭＳ Ｐゴシック" pitchFamily="16" charset="-128"/>
                    <a:cs typeface="ＭＳ Ｐゴシック" pitchFamily="-97" charset="-128"/>
                  </a:rPr>
                  <a:t>Integration</a:t>
                </a:r>
              </a:p>
            </p:txBody>
          </p:sp>
          <p:grpSp>
            <p:nvGrpSpPr>
              <p:cNvPr id="23" name="Group 22">
                <a:extLst>
                  <a:ext uri="{FF2B5EF4-FFF2-40B4-BE49-F238E27FC236}">
                    <a16:creationId xmlns:a16="http://schemas.microsoft.com/office/drawing/2014/main" id="{22EF7C52-63EC-48B9-930D-48B7A99133D9}"/>
                  </a:ext>
                </a:extLst>
              </p:cNvPr>
              <p:cNvGrpSpPr/>
              <p:nvPr/>
            </p:nvGrpSpPr>
            <p:grpSpPr>
              <a:xfrm>
                <a:off x="5167834" y="2076769"/>
                <a:ext cx="1976495" cy="612967"/>
                <a:chOff x="2885329" y="3126723"/>
                <a:chExt cx="2349141" cy="728534"/>
              </a:xfrm>
            </p:grpSpPr>
            <p:sp>
              <p:nvSpPr>
                <p:cNvPr id="28" name="Freeform 76">
                  <a:extLst>
                    <a:ext uri="{FF2B5EF4-FFF2-40B4-BE49-F238E27FC236}">
                      <a16:creationId xmlns:a16="http://schemas.microsoft.com/office/drawing/2014/main" id="{F0B61D0A-D41F-44F2-ADB3-BDB357C92A7E}"/>
                    </a:ext>
                  </a:extLst>
                </p:cNvPr>
                <p:cNvSpPr>
                  <a:spLocks/>
                </p:cNvSpPr>
                <p:nvPr/>
              </p:nvSpPr>
              <p:spPr bwMode="auto">
                <a:xfrm>
                  <a:off x="4584269" y="3366326"/>
                  <a:ext cx="650201" cy="488931"/>
                </a:xfrm>
                <a:custGeom>
                  <a:avLst/>
                  <a:gdLst>
                    <a:gd name="T0" fmla="*/ 119 w 2536"/>
                    <a:gd name="T1" fmla="*/ 0 h 1910"/>
                    <a:gd name="T2" fmla="*/ 2417 w 2536"/>
                    <a:gd name="T3" fmla="*/ 0 h 1910"/>
                    <a:gd name="T4" fmla="*/ 2444 w 2536"/>
                    <a:gd name="T5" fmla="*/ 3 h 1910"/>
                    <a:gd name="T6" fmla="*/ 2470 w 2536"/>
                    <a:gd name="T7" fmla="*/ 13 h 1910"/>
                    <a:gd name="T8" fmla="*/ 2492 w 2536"/>
                    <a:gd name="T9" fmla="*/ 26 h 1910"/>
                    <a:gd name="T10" fmla="*/ 2511 w 2536"/>
                    <a:gd name="T11" fmla="*/ 46 h 1910"/>
                    <a:gd name="T12" fmla="*/ 2524 w 2536"/>
                    <a:gd name="T13" fmla="*/ 68 h 1910"/>
                    <a:gd name="T14" fmla="*/ 2534 w 2536"/>
                    <a:gd name="T15" fmla="*/ 93 h 1910"/>
                    <a:gd name="T16" fmla="*/ 2536 w 2536"/>
                    <a:gd name="T17" fmla="*/ 120 h 1910"/>
                    <a:gd name="T18" fmla="*/ 2536 w 2536"/>
                    <a:gd name="T19" fmla="*/ 1790 h 1910"/>
                    <a:gd name="T20" fmla="*/ 2534 w 2536"/>
                    <a:gd name="T21" fmla="*/ 1817 h 1910"/>
                    <a:gd name="T22" fmla="*/ 2524 w 2536"/>
                    <a:gd name="T23" fmla="*/ 1842 h 1910"/>
                    <a:gd name="T24" fmla="*/ 2511 w 2536"/>
                    <a:gd name="T25" fmla="*/ 1864 h 1910"/>
                    <a:gd name="T26" fmla="*/ 2492 w 2536"/>
                    <a:gd name="T27" fmla="*/ 1884 h 1910"/>
                    <a:gd name="T28" fmla="*/ 2470 w 2536"/>
                    <a:gd name="T29" fmla="*/ 1897 h 1910"/>
                    <a:gd name="T30" fmla="*/ 2444 w 2536"/>
                    <a:gd name="T31" fmla="*/ 1907 h 1910"/>
                    <a:gd name="T32" fmla="*/ 2417 w 2536"/>
                    <a:gd name="T33" fmla="*/ 1910 h 1910"/>
                    <a:gd name="T34" fmla="*/ 119 w 2536"/>
                    <a:gd name="T35" fmla="*/ 1910 h 1910"/>
                    <a:gd name="T36" fmla="*/ 92 w 2536"/>
                    <a:gd name="T37" fmla="*/ 1907 h 1910"/>
                    <a:gd name="T38" fmla="*/ 66 w 2536"/>
                    <a:gd name="T39" fmla="*/ 1897 h 1910"/>
                    <a:gd name="T40" fmla="*/ 44 w 2536"/>
                    <a:gd name="T41" fmla="*/ 1884 h 1910"/>
                    <a:gd name="T42" fmla="*/ 25 w 2536"/>
                    <a:gd name="T43" fmla="*/ 1864 h 1910"/>
                    <a:gd name="T44" fmla="*/ 12 w 2536"/>
                    <a:gd name="T45" fmla="*/ 1842 h 1910"/>
                    <a:gd name="T46" fmla="*/ 2 w 2536"/>
                    <a:gd name="T47" fmla="*/ 1817 h 1910"/>
                    <a:gd name="T48" fmla="*/ 0 w 2536"/>
                    <a:gd name="T49" fmla="*/ 1790 h 1910"/>
                    <a:gd name="T50" fmla="*/ 0 w 2536"/>
                    <a:gd name="T51" fmla="*/ 120 h 1910"/>
                    <a:gd name="T52" fmla="*/ 2 w 2536"/>
                    <a:gd name="T53" fmla="*/ 93 h 1910"/>
                    <a:gd name="T54" fmla="*/ 12 w 2536"/>
                    <a:gd name="T55" fmla="*/ 68 h 1910"/>
                    <a:gd name="T56" fmla="*/ 25 w 2536"/>
                    <a:gd name="T57" fmla="*/ 46 h 1910"/>
                    <a:gd name="T58" fmla="*/ 44 w 2536"/>
                    <a:gd name="T59" fmla="*/ 26 h 1910"/>
                    <a:gd name="T60" fmla="*/ 66 w 2536"/>
                    <a:gd name="T61" fmla="*/ 13 h 1910"/>
                    <a:gd name="T62" fmla="*/ 92 w 2536"/>
                    <a:gd name="T63" fmla="*/ 3 h 1910"/>
                    <a:gd name="T64" fmla="*/ 119 w 2536"/>
                    <a:gd name="T65" fmla="*/ 0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36" h="1910">
                      <a:moveTo>
                        <a:pt x="119" y="0"/>
                      </a:moveTo>
                      <a:lnTo>
                        <a:pt x="2417" y="0"/>
                      </a:lnTo>
                      <a:lnTo>
                        <a:pt x="2444" y="3"/>
                      </a:lnTo>
                      <a:lnTo>
                        <a:pt x="2470" y="13"/>
                      </a:lnTo>
                      <a:lnTo>
                        <a:pt x="2492" y="26"/>
                      </a:lnTo>
                      <a:lnTo>
                        <a:pt x="2511" y="46"/>
                      </a:lnTo>
                      <a:lnTo>
                        <a:pt x="2524" y="68"/>
                      </a:lnTo>
                      <a:lnTo>
                        <a:pt x="2534" y="93"/>
                      </a:lnTo>
                      <a:lnTo>
                        <a:pt x="2536" y="120"/>
                      </a:lnTo>
                      <a:lnTo>
                        <a:pt x="2536" y="1790"/>
                      </a:lnTo>
                      <a:lnTo>
                        <a:pt x="2534" y="1817"/>
                      </a:lnTo>
                      <a:lnTo>
                        <a:pt x="2524" y="1842"/>
                      </a:lnTo>
                      <a:lnTo>
                        <a:pt x="2511" y="1864"/>
                      </a:lnTo>
                      <a:lnTo>
                        <a:pt x="2492" y="1884"/>
                      </a:lnTo>
                      <a:lnTo>
                        <a:pt x="2470" y="1897"/>
                      </a:lnTo>
                      <a:lnTo>
                        <a:pt x="2444" y="1907"/>
                      </a:lnTo>
                      <a:lnTo>
                        <a:pt x="2417" y="1910"/>
                      </a:lnTo>
                      <a:lnTo>
                        <a:pt x="119" y="1910"/>
                      </a:lnTo>
                      <a:lnTo>
                        <a:pt x="92" y="1907"/>
                      </a:lnTo>
                      <a:lnTo>
                        <a:pt x="66" y="1897"/>
                      </a:lnTo>
                      <a:lnTo>
                        <a:pt x="44" y="1884"/>
                      </a:lnTo>
                      <a:lnTo>
                        <a:pt x="25" y="1864"/>
                      </a:lnTo>
                      <a:lnTo>
                        <a:pt x="12" y="1842"/>
                      </a:lnTo>
                      <a:lnTo>
                        <a:pt x="2" y="1817"/>
                      </a:lnTo>
                      <a:lnTo>
                        <a:pt x="0" y="1790"/>
                      </a:lnTo>
                      <a:lnTo>
                        <a:pt x="0" y="120"/>
                      </a:lnTo>
                      <a:lnTo>
                        <a:pt x="2" y="93"/>
                      </a:lnTo>
                      <a:lnTo>
                        <a:pt x="12" y="68"/>
                      </a:lnTo>
                      <a:lnTo>
                        <a:pt x="25" y="46"/>
                      </a:lnTo>
                      <a:lnTo>
                        <a:pt x="44" y="26"/>
                      </a:lnTo>
                      <a:lnTo>
                        <a:pt x="66" y="13"/>
                      </a:lnTo>
                      <a:lnTo>
                        <a:pt x="92" y="3"/>
                      </a:lnTo>
                      <a:lnTo>
                        <a:pt x="119" y="0"/>
                      </a:lnTo>
                      <a:close/>
                    </a:path>
                  </a:pathLst>
                </a:custGeom>
                <a:no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1200">
                    <a:solidFill>
                      <a:prstClr val="white"/>
                    </a:solidFill>
                    <a:latin typeface="AvenirNext LT Pro Medium" panose="020B0603020202020204" pitchFamily="34" charset="0"/>
                    <a:ea typeface="ＭＳ Ｐゴシック"/>
                  </a:endParaRPr>
                </a:p>
              </p:txBody>
            </p:sp>
            <p:grpSp>
              <p:nvGrpSpPr>
                <p:cNvPr id="29" name="Group 28">
                  <a:extLst>
                    <a:ext uri="{FF2B5EF4-FFF2-40B4-BE49-F238E27FC236}">
                      <a16:creationId xmlns:a16="http://schemas.microsoft.com/office/drawing/2014/main" id="{19371AB0-5C72-45BE-A33C-5A406B6E4C96}"/>
                    </a:ext>
                  </a:extLst>
                </p:cNvPr>
                <p:cNvGrpSpPr/>
                <p:nvPr/>
              </p:nvGrpSpPr>
              <p:grpSpPr>
                <a:xfrm>
                  <a:off x="2885329" y="3126723"/>
                  <a:ext cx="588766" cy="427495"/>
                  <a:chOff x="2866596" y="3111885"/>
                  <a:chExt cx="588766" cy="427495"/>
                </a:xfrm>
              </p:grpSpPr>
              <p:sp>
                <p:nvSpPr>
                  <p:cNvPr id="30" name="Rectangle 85">
                    <a:extLst>
                      <a:ext uri="{FF2B5EF4-FFF2-40B4-BE49-F238E27FC236}">
                        <a16:creationId xmlns:a16="http://schemas.microsoft.com/office/drawing/2014/main" id="{413BB195-E569-4DE5-A153-7814E04EF299}"/>
                      </a:ext>
                    </a:extLst>
                  </p:cNvPr>
                  <p:cNvSpPr>
                    <a:spLocks noChangeArrowheads="1"/>
                  </p:cNvSpPr>
                  <p:nvPr/>
                </p:nvSpPr>
                <p:spPr bwMode="auto">
                  <a:xfrm>
                    <a:off x="3034073" y="3120288"/>
                    <a:ext cx="407016" cy="394457"/>
                  </a:xfrm>
                  <a:prstGeom prst="rect">
                    <a:avLst/>
                  </a:prstGeom>
                  <a:solidFill>
                    <a:srgbClr val="94E6FF"/>
                  </a:solidFill>
                  <a:ln w="0">
                    <a:noFill/>
                    <a:prstDash val="solid"/>
                    <a:miter lim="800000"/>
                    <a:headEnd/>
                    <a:tailEnd/>
                  </a:ln>
                </p:spPr>
                <p:txBody>
                  <a:bodyPr vert="horz" wrap="square" lIns="91416" tIns="45708" rIns="91416" bIns="45708" numCol="1" anchor="t" anchorCtr="0" compatLnSpc="1">
                    <a:prstTxWarp prst="textNoShape">
                      <a:avLst/>
                    </a:prstTxWarp>
                  </a:bodyPr>
                  <a:lstStyle/>
                  <a:p>
                    <a:pPr defTabSz="457086"/>
                    <a:endParaRPr lang="en-US" sz="1200">
                      <a:solidFill>
                        <a:prstClr val="white"/>
                      </a:solidFill>
                      <a:latin typeface="AvenirNext LT Pro Medium" panose="020B0603020202020204" pitchFamily="34" charset="0"/>
                      <a:ea typeface="ＭＳ Ｐゴシック"/>
                    </a:endParaRPr>
                  </a:p>
                </p:txBody>
              </p:sp>
              <p:sp>
                <p:nvSpPr>
                  <p:cNvPr id="31" name="Freeform 86">
                    <a:extLst>
                      <a:ext uri="{FF2B5EF4-FFF2-40B4-BE49-F238E27FC236}">
                        <a16:creationId xmlns:a16="http://schemas.microsoft.com/office/drawing/2014/main" id="{BF2413CF-3404-4A10-9C58-3077F2318A22}"/>
                      </a:ext>
                    </a:extLst>
                  </p:cNvPr>
                  <p:cNvSpPr>
                    <a:spLocks noEditPoints="1"/>
                  </p:cNvSpPr>
                  <p:nvPr/>
                </p:nvSpPr>
                <p:spPr bwMode="auto">
                  <a:xfrm>
                    <a:off x="2866596" y="3111885"/>
                    <a:ext cx="588766" cy="427495"/>
                  </a:xfrm>
                  <a:custGeom>
                    <a:avLst/>
                    <a:gdLst>
                      <a:gd name="T0" fmla="*/ 385 w 2298"/>
                      <a:gd name="T1" fmla="*/ 1182 h 1670"/>
                      <a:gd name="T2" fmla="*/ 434 w 2298"/>
                      <a:gd name="T3" fmla="*/ 1204 h 1670"/>
                      <a:gd name="T4" fmla="*/ 455 w 2298"/>
                      <a:gd name="T5" fmla="*/ 1255 h 1670"/>
                      <a:gd name="T6" fmla="*/ 436 w 2298"/>
                      <a:gd name="T7" fmla="*/ 1299 h 1670"/>
                      <a:gd name="T8" fmla="*/ 404 w 2298"/>
                      <a:gd name="T9" fmla="*/ 1316 h 1670"/>
                      <a:gd name="T10" fmla="*/ 450 w 2298"/>
                      <a:gd name="T11" fmla="*/ 1344 h 1670"/>
                      <a:gd name="T12" fmla="*/ 457 w 2298"/>
                      <a:gd name="T13" fmla="*/ 1401 h 1670"/>
                      <a:gd name="T14" fmla="*/ 427 w 2298"/>
                      <a:gd name="T15" fmla="*/ 1444 h 1670"/>
                      <a:gd name="T16" fmla="*/ 375 w 2298"/>
                      <a:gd name="T17" fmla="*/ 1464 h 1670"/>
                      <a:gd name="T18" fmla="*/ 315 w 2298"/>
                      <a:gd name="T19" fmla="*/ 1466 h 1670"/>
                      <a:gd name="T20" fmla="*/ 257 w 2298"/>
                      <a:gd name="T21" fmla="*/ 1456 h 1670"/>
                      <a:gd name="T22" fmla="*/ 304 w 2298"/>
                      <a:gd name="T23" fmla="*/ 1411 h 1670"/>
                      <a:gd name="T24" fmla="*/ 353 w 2298"/>
                      <a:gd name="T25" fmla="*/ 1408 h 1670"/>
                      <a:gd name="T26" fmla="*/ 382 w 2298"/>
                      <a:gd name="T27" fmla="*/ 1389 h 1670"/>
                      <a:gd name="T28" fmla="*/ 379 w 2298"/>
                      <a:gd name="T29" fmla="*/ 1357 h 1670"/>
                      <a:gd name="T30" fmla="*/ 352 w 2298"/>
                      <a:gd name="T31" fmla="*/ 1345 h 1670"/>
                      <a:gd name="T32" fmla="*/ 318 w 2298"/>
                      <a:gd name="T33" fmla="*/ 1344 h 1670"/>
                      <a:gd name="T34" fmla="*/ 321 w 2298"/>
                      <a:gd name="T35" fmla="*/ 1296 h 1670"/>
                      <a:gd name="T36" fmla="*/ 355 w 2298"/>
                      <a:gd name="T37" fmla="*/ 1293 h 1670"/>
                      <a:gd name="T38" fmla="*/ 379 w 2298"/>
                      <a:gd name="T39" fmla="*/ 1275 h 1670"/>
                      <a:gd name="T40" fmla="*/ 374 w 2298"/>
                      <a:gd name="T41" fmla="*/ 1245 h 1670"/>
                      <a:gd name="T42" fmla="*/ 345 w 2298"/>
                      <a:gd name="T43" fmla="*/ 1234 h 1670"/>
                      <a:gd name="T44" fmla="*/ 287 w 2298"/>
                      <a:gd name="T45" fmla="*/ 1239 h 1670"/>
                      <a:gd name="T46" fmla="*/ 291 w 2298"/>
                      <a:gd name="T47" fmla="*/ 1183 h 1670"/>
                      <a:gd name="T48" fmla="*/ 1711 w 2298"/>
                      <a:gd name="T49" fmla="*/ 1111 h 1670"/>
                      <a:gd name="T50" fmla="*/ 2178 w 2298"/>
                      <a:gd name="T51" fmla="*/ 1111 h 1670"/>
                      <a:gd name="T52" fmla="*/ 1179 w 2298"/>
                      <a:gd name="T53" fmla="*/ 1551 h 1670"/>
                      <a:gd name="T54" fmla="*/ 1179 w 2298"/>
                      <a:gd name="T55" fmla="*/ 1111 h 1670"/>
                      <a:gd name="T56" fmla="*/ 1119 w 2298"/>
                      <a:gd name="T57" fmla="*/ 1551 h 1670"/>
                      <a:gd name="T58" fmla="*/ 120 w 2298"/>
                      <a:gd name="T59" fmla="*/ 1111 h 1670"/>
                      <a:gd name="T60" fmla="*/ 587 w 2298"/>
                      <a:gd name="T61" fmla="*/ 1111 h 1670"/>
                      <a:gd name="T62" fmla="*/ 373 w 2298"/>
                      <a:gd name="T63" fmla="*/ 694 h 1670"/>
                      <a:gd name="T64" fmla="*/ 431 w 2298"/>
                      <a:gd name="T65" fmla="*/ 718 h 1670"/>
                      <a:gd name="T66" fmla="*/ 454 w 2298"/>
                      <a:gd name="T67" fmla="*/ 773 h 1670"/>
                      <a:gd name="T68" fmla="*/ 428 w 2298"/>
                      <a:gd name="T69" fmla="*/ 841 h 1670"/>
                      <a:gd name="T70" fmla="*/ 381 w 2298"/>
                      <a:gd name="T71" fmla="*/ 893 h 1670"/>
                      <a:gd name="T72" fmla="*/ 459 w 2298"/>
                      <a:gd name="T73" fmla="*/ 922 h 1670"/>
                      <a:gd name="T74" fmla="*/ 258 w 2298"/>
                      <a:gd name="T75" fmla="*/ 922 h 1670"/>
                      <a:gd name="T76" fmla="*/ 321 w 2298"/>
                      <a:gd name="T77" fmla="*/ 865 h 1670"/>
                      <a:gd name="T78" fmla="*/ 368 w 2298"/>
                      <a:gd name="T79" fmla="*/ 812 h 1670"/>
                      <a:gd name="T80" fmla="*/ 378 w 2298"/>
                      <a:gd name="T81" fmla="*/ 769 h 1670"/>
                      <a:gd name="T82" fmla="*/ 352 w 2298"/>
                      <a:gd name="T83" fmla="*/ 748 h 1670"/>
                      <a:gd name="T84" fmla="*/ 301 w 2298"/>
                      <a:gd name="T85" fmla="*/ 753 h 1670"/>
                      <a:gd name="T86" fmla="*/ 264 w 2298"/>
                      <a:gd name="T87" fmla="*/ 708 h 1670"/>
                      <a:gd name="T88" fmla="*/ 322 w 2298"/>
                      <a:gd name="T89" fmla="*/ 694 h 1670"/>
                      <a:gd name="T90" fmla="*/ 1711 w 2298"/>
                      <a:gd name="T91" fmla="*/ 614 h 1670"/>
                      <a:gd name="T92" fmla="*/ 2178 w 2298"/>
                      <a:gd name="T93" fmla="*/ 614 h 1670"/>
                      <a:gd name="T94" fmla="*/ 1179 w 2298"/>
                      <a:gd name="T95" fmla="*/ 1051 h 1670"/>
                      <a:gd name="T96" fmla="*/ 1179 w 2298"/>
                      <a:gd name="T97" fmla="*/ 614 h 1670"/>
                      <a:gd name="T98" fmla="*/ 1119 w 2298"/>
                      <a:gd name="T99" fmla="*/ 1051 h 1670"/>
                      <a:gd name="T100" fmla="*/ 120 w 2298"/>
                      <a:gd name="T101" fmla="*/ 614 h 1670"/>
                      <a:gd name="T102" fmla="*/ 587 w 2298"/>
                      <a:gd name="T103" fmla="*/ 614 h 1670"/>
                      <a:gd name="T104" fmla="*/ 414 w 2298"/>
                      <a:gd name="T105" fmla="*/ 207 h 1670"/>
                      <a:gd name="T106" fmla="*/ 340 w 2298"/>
                      <a:gd name="T107" fmla="*/ 281 h 1670"/>
                      <a:gd name="T108" fmla="*/ 349 w 2298"/>
                      <a:gd name="T109" fmla="*/ 207 h 1670"/>
                      <a:gd name="T110" fmla="*/ 2178 w 2298"/>
                      <a:gd name="T111" fmla="*/ 553 h 1670"/>
                      <a:gd name="T112" fmla="*/ 1179 w 2298"/>
                      <a:gd name="T113" fmla="*/ 119 h 1670"/>
                      <a:gd name="T114" fmla="*/ 1651 w 2298"/>
                      <a:gd name="T115" fmla="*/ 119 h 1670"/>
                      <a:gd name="T116" fmla="*/ 647 w 2298"/>
                      <a:gd name="T117" fmla="*/ 553 h 1670"/>
                      <a:gd name="T118" fmla="*/ 647 w 2298"/>
                      <a:gd name="T119" fmla="*/ 119 h 1670"/>
                      <a:gd name="T120" fmla="*/ 587 w 2298"/>
                      <a:gd name="T121" fmla="*/ 553 h 1670"/>
                      <a:gd name="T122" fmla="*/ 0 w 2298"/>
                      <a:gd name="T123" fmla="*/ 0 h 1670"/>
                      <a:gd name="T124" fmla="*/ 0 w 2298"/>
                      <a:gd name="T125" fmla="*/ 1670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8" h="1670">
                        <a:moveTo>
                          <a:pt x="346" y="1178"/>
                        </a:moveTo>
                        <a:lnTo>
                          <a:pt x="366" y="1180"/>
                        </a:lnTo>
                        <a:lnTo>
                          <a:pt x="385" y="1182"/>
                        </a:lnTo>
                        <a:lnTo>
                          <a:pt x="403" y="1187"/>
                        </a:lnTo>
                        <a:lnTo>
                          <a:pt x="420" y="1194"/>
                        </a:lnTo>
                        <a:lnTo>
                          <a:pt x="434" y="1204"/>
                        </a:lnTo>
                        <a:lnTo>
                          <a:pt x="445" y="1217"/>
                        </a:lnTo>
                        <a:lnTo>
                          <a:pt x="453" y="1234"/>
                        </a:lnTo>
                        <a:lnTo>
                          <a:pt x="455" y="1255"/>
                        </a:lnTo>
                        <a:lnTo>
                          <a:pt x="453" y="1273"/>
                        </a:lnTo>
                        <a:lnTo>
                          <a:pt x="447" y="1287"/>
                        </a:lnTo>
                        <a:lnTo>
                          <a:pt x="436" y="1299"/>
                        </a:lnTo>
                        <a:lnTo>
                          <a:pt x="421" y="1309"/>
                        </a:lnTo>
                        <a:lnTo>
                          <a:pt x="404" y="1315"/>
                        </a:lnTo>
                        <a:lnTo>
                          <a:pt x="404" y="1316"/>
                        </a:lnTo>
                        <a:lnTo>
                          <a:pt x="422" y="1322"/>
                        </a:lnTo>
                        <a:lnTo>
                          <a:pt x="438" y="1332"/>
                        </a:lnTo>
                        <a:lnTo>
                          <a:pt x="450" y="1344"/>
                        </a:lnTo>
                        <a:lnTo>
                          <a:pt x="457" y="1361"/>
                        </a:lnTo>
                        <a:lnTo>
                          <a:pt x="460" y="1380"/>
                        </a:lnTo>
                        <a:lnTo>
                          <a:pt x="457" y="1401"/>
                        </a:lnTo>
                        <a:lnTo>
                          <a:pt x="450" y="1418"/>
                        </a:lnTo>
                        <a:lnTo>
                          <a:pt x="440" y="1432"/>
                        </a:lnTo>
                        <a:lnTo>
                          <a:pt x="427" y="1444"/>
                        </a:lnTo>
                        <a:lnTo>
                          <a:pt x="411" y="1453"/>
                        </a:lnTo>
                        <a:lnTo>
                          <a:pt x="393" y="1459"/>
                        </a:lnTo>
                        <a:lnTo>
                          <a:pt x="375" y="1464"/>
                        </a:lnTo>
                        <a:lnTo>
                          <a:pt x="356" y="1466"/>
                        </a:lnTo>
                        <a:lnTo>
                          <a:pt x="338" y="1466"/>
                        </a:lnTo>
                        <a:lnTo>
                          <a:pt x="315" y="1466"/>
                        </a:lnTo>
                        <a:lnTo>
                          <a:pt x="293" y="1464"/>
                        </a:lnTo>
                        <a:lnTo>
                          <a:pt x="274" y="1461"/>
                        </a:lnTo>
                        <a:lnTo>
                          <a:pt x="257" y="1456"/>
                        </a:lnTo>
                        <a:lnTo>
                          <a:pt x="260" y="1398"/>
                        </a:lnTo>
                        <a:lnTo>
                          <a:pt x="280" y="1406"/>
                        </a:lnTo>
                        <a:lnTo>
                          <a:pt x="304" y="1411"/>
                        </a:lnTo>
                        <a:lnTo>
                          <a:pt x="329" y="1412"/>
                        </a:lnTo>
                        <a:lnTo>
                          <a:pt x="341" y="1411"/>
                        </a:lnTo>
                        <a:lnTo>
                          <a:pt x="353" y="1408"/>
                        </a:lnTo>
                        <a:lnTo>
                          <a:pt x="366" y="1404"/>
                        </a:lnTo>
                        <a:lnTo>
                          <a:pt x="375" y="1397"/>
                        </a:lnTo>
                        <a:lnTo>
                          <a:pt x="382" y="1389"/>
                        </a:lnTo>
                        <a:lnTo>
                          <a:pt x="385" y="1375"/>
                        </a:lnTo>
                        <a:lnTo>
                          <a:pt x="384" y="1365"/>
                        </a:lnTo>
                        <a:lnTo>
                          <a:pt x="379" y="1357"/>
                        </a:lnTo>
                        <a:lnTo>
                          <a:pt x="372" y="1351"/>
                        </a:lnTo>
                        <a:lnTo>
                          <a:pt x="362" y="1348"/>
                        </a:lnTo>
                        <a:lnTo>
                          <a:pt x="352" y="1345"/>
                        </a:lnTo>
                        <a:lnTo>
                          <a:pt x="343" y="1344"/>
                        </a:lnTo>
                        <a:lnTo>
                          <a:pt x="335" y="1344"/>
                        </a:lnTo>
                        <a:lnTo>
                          <a:pt x="318" y="1344"/>
                        </a:lnTo>
                        <a:lnTo>
                          <a:pt x="304" y="1345"/>
                        </a:lnTo>
                        <a:lnTo>
                          <a:pt x="304" y="1296"/>
                        </a:lnTo>
                        <a:lnTo>
                          <a:pt x="321" y="1296"/>
                        </a:lnTo>
                        <a:lnTo>
                          <a:pt x="335" y="1296"/>
                        </a:lnTo>
                        <a:lnTo>
                          <a:pt x="345" y="1296"/>
                        </a:lnTo>
                        <a:lnTo>
                          <a:pt x="355" y="1293"/>
                        </a:lnTo>
                        <a:lnTo>
                          <a:pt x="364" y="1290"/>
                        </a:lnTo>
                        <a:lnTo>
                          <a:pt x="373" y="1284"/>
                        </a:lnTo>
                        <a:lnTo>
                          <a:pt x="379" y="1275"/>
                        </a:lnTo>
                        <a:lnTo>
                          <a:pt x="381" y="1265"/>
                        </a:lnTo>
                        <a:lnTo>
                          <a:pt x="379" y="1253"/>
                        </a:lnTo>
                        <a:lnTo>
                          <a:pt x="374" y="1245"/>
                        </a:lnTo>
                        <a:lnTo>
                          <a:pt x="366" y="1239"/>
                        </a:lnTo>
                        <a:lnTo>
                          <a:pt x="356" y="1235"/>
                        </a:lnTo>
                        <a:lnTo>
                          <a:pt x="345" y="1234"/>
                        </a:lnTo>
                        <a:lnTo>
                          <a:pt x="333" y="1234"/>
                        </a:lnTo>
                        <a:lnTo>
                          <a:pt x="309" y="1235"/>
                        </a:lnTo>
                        <a:lnTo>
                          <a:pt x="287" y="1239"/>
                        </a:lnTo>
                        <a:lnTo>
                          <a:pt x="269" y="1245"/>
                        </a:lnTo>
                        <a:lnTo>
                          <a:pt x="265" y="1190"/>
                        </a:lnTo>
                        <a:lnTo>
                          <a:pt x="291" y="1183"/>
                        </a:lnTo>
                        <a:lnTo>
                          <a:pt x="317" y="1180"/>
                        </a:lnTo>
                        <a:lnTo>
                          <a:pt x="346" y="1178"/>
                        </a:lnTo>
                        <a:close/>
                        <a:moveTo>
                          <a:pt x="1711" y="1111"/>
                        </a:moveTo>
                        <a:lnTo>
                          <a:pt x="1711" y="1551"/>
                        </a:lnTo>
                        <a:lnTo>
                          <a:pt x="2178" y="1551"/>
                        </a:lnTo>
                        <a:lnTo>
                          <a:pt x="2178" y="1111"/>
                        </a:lnTo>
                        <a:lnTo>
                          <a:pt x="1711" y="1111"/>
                        </a:lnTo>
                        <a:close/>
                        <a:moveTo>
                          <a:pt x="1179" y="1111"/>
                        </a:moveTo>
                        <a:lnTo>
                          <a:pt x="1179" y="1551"/>
                        </a:lnTo>
                        <a:lnTo>
                          <a:pt x="1651" y="1551"/>
                        </a:lnTo>
                        <a:lnTo>
                          <a:pt x="1651" y="1111"/>
                        </a:lnTo>
                        <a:lnTo>
                          <a:pt x="1179" y="1111"/>
                        </a:lnTo>
                        <a:close/>
                        <a:moveTo>
                          <a:pt x="647" y="1111"/>
                        </a:moveTo>
                        <a:lnTo>
                          <a:pt x="647" y="1551"/>
                        </a:lnTo>
                        <a:lnTo>
                          <a:pt x="1119" y="1551"/>
                        </a:lnTo>
                        <a:lnTo>
                          <a:pt x="1119" y="1111"/>
                        </a:lnTo>
                        <a:lnTo>
                          <a:pt x="647" y="1111"/>
                        </a:lnTo>
                        <a:close/>
                        <a:moveTo>
                          <a:pt x="120" y="1111"/>
                        </a:moveTo>
                        <a:lnTo>
                          <a:pt x="120" y="1551"/>
                        </a:lnTo>
                        <a:lnTo>
                          <a:pt x="587" y="1551"/>
                        </a:lnTo>
                        <a:lnTo>
                          <a:pt x="587" y="1111"/>
                        </a:lnTo>
                        <a:lnTo>
                          <a:pt x="120" y="1111"/>
                        </a:lnTo>
                        <a:close/>
                        <a:moveTo>
                          <a:pt x="346" y="691"/>
                        </a:moveTo>
                        <a:lnTo>
                          <a:pt x="373" y="694"/>
                        </a:lnTo>
                        <a:lnTo>
                          <a:pt x="395" y="698"/>
                        </a:lnTo>
                        <a:lnTo>
                          <a:pt x="415" y="706"/>
                        </a:lnTo>
                        <a:lnTo>
                          <a:pt x="431" y="718"/>
                        </a:lnTo>
                        <a:lnTo>
                          <a:pt x="443" y="732"/>
                        </a:lnTo>
                        <a:lnTo>
                          <a:pt x="451" y="752"/>
                        </a:lnTo>
                        <a:lnTo>
                          <a:pt x="454" y="773"/>
                        </a:lnTo>
                        <a:lnTo>
                          <a:pt x="450" y="796"/>
                        </a:lnTo>
                        <a:lnTo>
                          <a:pt x="442" y="819"/>
                        </a:lnTo>
                        <a:lnTo>
                          <a:pt x="428" y="841"/>
                        </a:lnTo>
                        <a:lnTo>
                          <a:pt x="413" y="860"/>
                        </a:lnTo>
                        <a:lnTo>
                          <a:pt x="397" y="879"/>
                        </a:lnTo>
                        <a:lnTo>
                          <a:pt x="381" y="893"/>
                        </a:lnTo>
                        <a:lnTo>
                          <a:pt x="369" y="905"/>
                        </a:lnTo>
                        <a:lnTo>
                          <a:pt x="349" y="922"/>
                        </a:lnTo>
                        <a:lnTo>
                          <a:pt x="459" y="922"/>
                        </a:lnTo>
                        <a:lnTo>
                          <a:pt x="459" y="974"/>
                        </a:lnTo>
                        <a:lnTo>
                          <a:pt x="258" y="974"/>
                        </a:lnTo>
                        <a:lnTo>
                          <a:pt x="258" y="922"/>
                        </a:lnTo>
                        <a:lnTo>
                          <a:pt x="278" y="903"/>
                        </a:lnTo>
                        <a:lnTo>
                          <a:pt x="300" y="885"/>
                        </a:lnTo>
                        <a:lnTo>
                          <a:pt x="321" y="865"/>
                        </a:lnTo>
                        <a:lnTo>
                          <a:pt x="340" y="847"/>
                        </a:lnTo>
                        <a:lnTo>
                          <a:pt x="356" y="829"/>
                        </a:lnTo>
                        <a:lnTo>
                          <a:pt x="368" y="812"/>
                        </a:lnTo>
                        <a:lnTo>
                          <a:pt x="376" y="796"/>
                        </a:lnTo>
                        <a:lnTo>
                          <a:pt x="379" y="782"/>
                        </a:lnTo>
                        <a:lnTo>
                          <a:pt x="378" y="769"/>
                        </a:lnTo>
                        <a:lnTo>
                          <a:pt x="372" y="759"/>
                        </a:lnTo>
                        <a:lnTo>
                          <a:pt x="363" y="752"/>
                        </a:lnTo>
                        <a:lnTo>
                          <a:pt x="352" y="748"/>
                        </a:lnTo>
                        <a:lnTo>
                          <a:pt x="340" y="747"/>
                        </a:lnTo>
                        <a:lnTo>
                          <a:pt x="321" y="748"/>
                        </a:lnTo>
                        <a:lnTo>
                          <a:pt x="301" y="753"/>
                        </a:lnTo>
                        <a:lnTo>
                          <a:pt x="282" y="759"/>
                        </a:lnTo>
                        <a:lnTo>
                          <a:pt x="266" y="766"/>
                        </a:lnTo>
                        <a:lnTo>
                          <a:pt x="264" y="708"/>
                        </a:lnTo>
                        <a:lnTo>
                          <a:pt x="287" y="701"/>
                        </a:lnTo>
                        <a:lnTo>
                          <a:pt x="306" y="696"/>
                        </a:lnTo>
                        <a:lnTo>
                          <a:pt x="322" y="694"/>
                        </a:lnTo>
                        <a:lnTo>
                          <a:pt x="335" y="692"/>
                        </a:lnTo>
                        <a:lnTo>
                          <a:pt x="346" y="691"/>
                        </a:lnTo>
                        <a:close/>
                        <a:moveTo>
                          <a:pt x="1711" y="614"/>
                        </a:moveTo>
                        <a:lnTo>
                          <a:pt x="1711" y="1051"/>
                        </a:lnTo>
                        <a:lnTo>
                          <a:pt x="2178" y="1051"/>
                        </a:lnTo>
                        <a:lnTo>
                          <a:pt x="2178" y="614"/>
                        </a:lnTo>
                        <a:lnTo>
                          <a:pt x="1711" y="614"/>
                        </a:lnTo>
                        <a:close/>
                        <a:moveTo>
                          <a:pt x="1179" y="614"/>
                        </a:moveTo>
                        <a:lnTo>
                          <a:pt x="1179" y="1051"/>
                        </a:lnTo>
                        <a:lnTo>
                          <a:pt x="1651" y="1051"/>
                        </a:lnTo>
                        <a:lnTo>
                          <a:pt x="1651" y="614"/>
                        </a:lnTo>
                        <a:lnTo>
                          <a:pt x="1179" y="614"/>
                        </a:lnTo>
                        <a:close/>
                        <a:moveTo>
                          <a:pt x="647" y="614"/>
                        </a:moveTo>
                        <a:lnTo>
                          <a:pt x="647" y="1051"/>
                        </a:lnTo>
                        <a:lnTo>
                          <a:pt x="1119" y="1051"/>
                        </a:lnTo>
                        <a:lnTo>
                          <a:pt x="1119" y="614"/>
                        </a:lnTo>
                        <a:lnTo>
                          <a:pt x="647" y="614"/>
                        </a:lnTo>
                        <a:close/>
                        <a:moveTo>
                          <a:pt x="120" y="614"/>
                        </a:moveTo>
                        <a:lnTo>
                          <a:pt x="120" y="1051"/>
                        </a:lnTo>
                        <a:lnTo>
                          <a:pt x="587" y="1051"/>
                        </a:lnTo>
                        <a:lnTo>
                          <a:pt x="587" y="614"/>
                        </a:lnTo>
                        <a:lnTo>
                          <a:pt x="120" y="614"/>
                        </a:lnTo>
                        <a:close/>
                        <a:moveTo>
                          <a:pt x="349" y="207"/>
                        </a:moveTo>
                        <a:lnTo>
                          <a:pt x="414" y="207"/>
                        </a:lnTo>
                        <a:lnTo>
                          <a:pt x="414" y="486"/>
                        </a:lnTo>
                        <a:lnTo>
                          <a:pt x="340" y="486"/>
                        </a:lnTo>
                        <a:lnTo>
                          <a:pt x="340" y="281"/>
                        </a:lnTo>
                        <a:lnTo>
                          <a:pt x="287" y="319"/>
                        </a:lnTo>
                        <a:lnTo>
                          <a:pt x="254" y="269"/>
                        </a:lnTo>
                        <a:lnTo>
                          <a:pt x="349" y="207"/>
                        </a:lnTo>
                        <a:close/>
                        <a:moveTo>
                          <a:pt x="1711" y="119"/>
                        </a:moveTo>
                        <a:lnTo>
                          <a:pt x="1711" y="553"/>
                        </a:lnTo>
                        <a:lnTo>
                          <a:pt x="2178" y="553"/>
                        </a:lnTo>
                        <a:lnTo>
                          <a:pt x="2178" y="119"/>
                        </a:lnTo>
                        <a:lnTo>
                          <a:pt x="1711" y="119"/>
                        </a:lnTo>
                        <a:close/>
                        <a:moveTo>
                          <a:pt x="1179" y="119"/>
                        </a:moveTo>
                        <a:lnTo>
                          <a:pt x="1179" y="553"/>
                        </a:lnTo>
                        <a:lnTo>
                          <a:pt x="1651" y="553"/>
                        </a:lnTo>
                        <a:lnTo>
                          <a:pt x="1651" y="119"/>
                        </a:lnTo>
                        <a:lnTo>
                          <a:pt x="1179" y="119"/>
                        </a:lnTo>
                        <a:close/>
                        <a:moveTo>
                          <a:pt x="647" y="119"/>
                        </a:moveTo>
                        <a:lnTo>
                          <a:pt x="647" y="553"/>
                        </a:lnTo>
                        <a:lnTo>
                          <a:pt x="1119" y="553"/>
                        </a:lnTo>
                        <a:lnTo>
                          <a:pt x="1119" y="119"/>
                        </a:lnTo>
                        <a:lnTo>
                          <a:pt x="647" y="119"/>
                        </a:lnTo>
                        <a:close/>
                        <a:moveTo>
                          <a:pt x="120" y="119"/>
                        </a:moveTo>
                        <a:lnTo>
                          <a:pt x="120" y="553"/>
                        </a:lnTo>
                        <a:lnTo>
                          <a:pt x="587" y="553"/>
                        </a:lnTo>
                        <a:lnTo>
                          <a:pt x="587" y="119"/>
                        </a:lnTo>
                        <a:lnTo>
                          <a:pt x="120" y="119"/>
                        </a:lnTo>
                        <a:close/>
                        <a:moveTo>
                          <a:pt x="0" y="0"/>
                        </a:moveTo>
                        <a:lnTo>
                          <a:pt x="2298" y="0"/>
                        </a:lnTo>
                        <a:lnTo>
                          <a:pt x="2298" y="1670"/>
                        </a:lnTo>
                        <a:lnTo>
                          <a:pt x="0" y="1670"/>
                        </a:lnTo>
                        <a:lnTo>
                          <a:pt x="0" y="0"/>
                        </a:lnTo>
                        <a:close/>
                      </a:path>
                    </a:pathLst>
                  </a:custGeom>
                  <a:solidFill>
                    <a:srgbClr val="FFFFFF"/>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1200">
                      <a:solidFill>
                        <a:prstClr val="white"/>
                      </a:solidFill>
                      <a:latin typeface="AvenirNext LT Pro Medium" panose="020B0603020202020204" pitchFamily="34" charset="0"/>
                      <a:ea typeface="ＭＳ Ｐゴシック"/>
                    </a:endParaRPr>
                  </a:p>
                </p:txBody>
              </p:sp>
            </p:grpSp>
          </p:grpSp>
          <p:grpSp>
            <p:nvGrpSpPr>
              <p:cNvPr id="24" name="Group 23">
                <a:extLst>
                  <a:ext uri="{FF2B5EF4-FFF2-40B4-BE49-F238E27FC236}">
                    <a16:creationId xmlns:a16="http://schemas.microsoft.com/office/drawing/2014/main" id="{AEB465C6-0F0E-4DAC-9BF2-8D073C25ECEF}"/>
                  </a:ext>
                </a:extLst>
              </p:cNvPr>
              <p:cNvGrpSpPr/>
              <p:nvPr/>
            </p:nvGrpSpPr>
            <p:grpSpPr>
              <a:xfrm>
                <a:off x="5231461" y="1723191"/>
                <a:ext cx="851107" cy="548309"/>
                <a:chOff x="11175751" y="2917617"/>
                <a:chExt cx="851107" cy="548309"/>
              </a:xfrm>
            </p:grpSpPr>
            <p:sp useBgFill="1">
              <p:nvSpPr>
                <p:cNvPr id="25" name="Freeform 69">
                  <a:extLst>
                    <a:ext uri="{FF2B5EF4-FFF2-40B4-BE49-F238E27FC236}">
                      <a16:creationId xmlns:a16="http://schemas.microsoft.com/office/drawing/2014/main" id="{8A07CC51-ABB4-4C6B-A0CC-D306C618C478}"/>
                    </a:ext>
                  </a:extLst>
                </p:cNvPr>
                <p:cNvSpPr>
                  <a:spLocks/>
                </p:cNvSpPr>
                <p:nvPr/>
              </p:nvSpPr>
              <p:spPr bwMode="auto">
                <a:xfrm>
                  <a:off x="11175751" y="2917617"/>
                  <a:ext cx="851107" cy="548309"/>
                </a:xfrm>
                <a:custGeom>
                  <a:avLst/>
                  <a:gdLst>
                    <a:gd name="T0" fmla="*/ 1337 w 3118"/>
                    <a:gd name="T1" fmla="*/ 4 h 2012"/>
                    <a:gd name="T2" fmla="*/ 1437 w 3118"/>
                    <a:gd name="T3" fmla="*/ 51 h 2012"/>
                    <a:gd name="T4" fmla="*/ 1501 w 3118"/>
                    <a:gd name="T5" fmla="*/ 142 h 2012"/>
                    <a:gd name="T6" fmla="*/ 1514 w 3118"/>
                    <a:gd name="T7" fmla="*/ 308 h 2012"/>
                    <a:gd name="T8" fmla="*/ 1663 w 3118"/>
                    <a:gd name="T9" fmla="*/ 250 h 2012"/>
                    <a:gd name="T10" fmla="*/ 1704 w 3118"/>
                    <a:gd name="T11" fmla="*/ 185 h 2012"/>
                    <a:gd name="T12" fmla="*/ 1779 w 3118"/>
                    <a:gd name="T13" fmla="*/ 158 h 2012"/>
                    <a:gd name="T14" fmla="*/ 1817 w 3118"/>
                    <a:gd name="T15" fmla="*/ 158 h 2012"/>
                    <a:gd name="T16" fmla="*/ 2248 w 3118"/>
                    <a:gd name="T17" fmla="*/ 158 h 2012"/>
                    <a:gd name="T18" fmla="*/ 2386 w 3118"/>
                    <a:gd name="T19" fmla="*/ 158 h 2012"/>
                    <a:gd name="T20" fmla="*/ 2512 w 3118"/>
                    <a:gd name="T21" fmla="*/ 158 h 2012"/>
                    <a:gd name="T22" fmla="*/ 2558 w 3118"/>
                    <a:gd name="T23" fmla="*/ 161 h 2012"/>
                    <a:gd name="T24" fmla="*/ 2619 w 3118"/>
                    <a:gd name="T25" fmla="*/ 193 h 2012"/>
                    <a:gd name="T26" fmla="*/ 3109 w 3118"/>
                    <a:gd name="T27" fmla="*/ 695 h 2012"/>
                    <a:gd name="T28" fmla="*/ 3118 w 3118"/>
                    <a:gd name="T29" fmla="*/ 854 h 2012"/>
                    <a:gd name="T30" fmla="*/ 3118 w 3118"/>
                    <a:gd name="T31" fmla="*/ 1050 h 2012"/>
                    <a:gd name="T32" fmla="*/ 3118 w 3118"/>
                    <a:gd name="T33" fmla="*/ 1357 h 2012"/>
                    <a:gd name="T34" fmla="*/ 3118 w 3118"/>
                    <a:gd name="T35" fmla="*/ 1542 h 2012"/>
                    <a:gd name="T36" fmla="*/ 3118 w 3118"/>
                    <a:gd name="T37" fmla="*/ 1826 h 2012"/>
                    <a:gd name="T38" fmla="*/ 3114 w 3118"/>
                    <a:gd name="T39" fmla="*/ 1920 h 2012"/>
                    <a:gd name="T40" fmla="*/ 3073 w 3118"/>
                    <a:gd name="T41" fmla="*/ 1985 h 2012"/>
                    <a:gd name="T42" fmla="*/ 2998 w 3118"/>
                    <a:gd name="T43" fmla="*/ 2012 h 2012"/>
                    <a:gd name="T44" fmla="*/ 1726 w 3118"/>
                    <a:gd name="T45" fmla="*/ 2000 h 2012"/>
                    <a:gd name="T46" fmla="*/ 1671 w 3118"/>
                    <a:gd name="T47" fmla="*/ 1944 h 2012"/>
                    <a:gd name="T48" fmla="*/ 1659 w 3118"/>
                    <a:gd name="T49" fmla="*/ 1060 h 2012"/>
                    <a:gd name="T50" fmla="*/ 1405 w 3118"/>
                    <a:gd name="T51" fmla="*/ 1215 h 2012"/>
                    <a:gd name="T52" fmla="*/ 1391 w 3118"/>
                    <a:gd name="T53" fmla="*/ 1320 h 2012"/>
                    <a:gd name="T54" fmla="*/ 1328 w 3118"/>
                    <a:gd name="T55" fmla="*/ 1411 h 2012"/>
                    <a:gd name="T56" fmla="*/ 1228 w 3118"/>
                    <a:gd name="T57" fmla="*/ 1458 h 2012"/>
                    <a:gd name="T58" fmla="*/ 1043 w 3118"/>
                    <a:gd name="T59" fmla="*/ 1458 h 2012"/>
                    <a:gd name="T60" fmla="*/ 944 w 3118"/>
                    <a:gd name="T61" fmla="*/ 1412 h 2012"/>
                    <a:gd name="T62" fmla="*/ 879 w 3118"/>
                    <a:gd name="T63" fmla="*/ 1325 h 2012"/>
                    <a:gd name="T64" fmla="*/ 425 w 3118"/>
                    <a:gd name="T65" fmla="*/ 1172 h 2012"/>
                    <a:gd name="T66" fmla="*/ 325 w 3118"/>
                    <a:gd name="T67" fmla="*/ 1196 h 2012"/>
                    <a:gd name="T68" fmla="*/ 142 w 3118"/>
                    <a:gd name="T69" fmla="*/ 1183 h 2012"/>
                    <a:gd name="T70" fmla="*/ 51 w 3118"/>
                    <a:gd name="T71" fmla="*/ 1120 h 2012"/>
                    <a:gd name="T72" fmla="*/ 4 w 3118"/>
                    <a:gd name="T73" fmla="*/ 1018 h 2012"/>
                    <a:gd name="T74" fmla="*/ 4 w 3118"/>
                    <a:gd name="T75" fmla="*/ 833 h 2012"/>
                    <a:gd name="T76" fmla="*/ 51 w 3118"/>
                    <a:gd name="T77" fmla="*/ 733 h 2012"/>
                    <a:gd name="T78" fmla="*/ 142 w 3118"/>
                    <a:gd name="T79" fmla="*/ 670 h 2012"/>
                    <a:gd name="T80" fmla="*/ 325 w 3118"/>
                    <a:gd name="T81" fmla="*/ 655 h 2012"/>
                    <a:gd name="T82" fmla="*/ 414 w 3118"/>
                    <a:gd name="T83" fmla="*/ 676 h 2012"/>
                    <a:gd name="T84" fmla="*/ 537 w 3118"/>
                    <a:gd name="T85" fmla="*/ 638 h 2012"/>
                    <a:gd name="T86" fmla="*/ 566 w 3118"/>
                    <a:gd name="T87" fmla="*/ 528 h 2012"/>
                    <a:gd name="T88" fmla="*/ 644 w 3118"/>
                    <a:gd name="T89" fmla="*/ 451 h 2012"/>
                    <a:gd name="T90" fmla="*/ 754 w 3118"/>
                    <a:gd name="T91" fmla="*/ 422 h 2012"/>
                    <a:gd name="T92" fmla="*/ 974 w 3118"/>
                    <a:gd name="T93" fmla="*/ 216 h 2012"/>
                    <a:gd name="T94" fmla="*/ 1003 w 3118"/>
                    <a:gd name="T95" fmla="*/ 108 h 2012"/>
                    <a:gd name="T96" fmla="*/ 1081 w 3118"/>
                    <a:gd name="T97" fmla="*/ 30 h 2012"/>
                    <a:gd name="T98" fmla="*/ 1190 w 3118"/>
                    <a:gd name="T99" fmla="*/ 0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18" h="2012">
                      <a:moveTo>
                        <a:pt x="1190" y="0"/>
                      </a:moveTo>
                      <a:lnTo>
                        <a:pt x="1298" y="0"/>
                      </a:lnTo>
                      <a:lnTo>
                        <a:pt x="1337" y="4"/>
                      </a:lnTo>
                      <a:lnTo>
                        <a:pt x="1373" y="13"/>
                      </a:lnTo>
                      <a:lnTo>
                        <a:pt x="1407" y="30"/>
                      </a:lnTo>
                      <a:lnTo>
                        <a:pt x="1437" y="51"/>
                      </a:lnTo>
                      <a:lnTo>
                        <a:pt x="1463" y="77"/>
                      </a:lnTo>
                      <a:lnTo>
                        <a:pt x="1484" y="108"/>
                      </a:lnTo>
                      <a:lnTo>
                        <a:pt x="1501" y="142"/>
                      </a:lnTo>
                      <a:lnTo>
                        <a:pt x="1511" y="178"/>
                      </a:lnTo>
                      <a:lnTo>
                        <a:pt x="1514" y="216"/>
                      </a:lnTo>
                      <a:lnTo>
                        <a:pt x="1514" y="308"/>
                      </a:lnTo>
                      <a:lnTo>
                        <a:pt x="1659" y="443"/>
                      </a:lnTo>
                      <a:lnTo>
                        <a:pt x="1659" y="278"/>
                      </a:lnTo>
                      <a:lnTo>
                        <a:pt x="1663" y="250"/>
                      </a:lnTo>
                      <a:lnTo>
                        <a:pt x="1671" y="225"/>
                      </a:lnTo>
                      <a:lnTo>
                        <a:pt x="1686" y="203"/>
                      </a:lnTo>
                      <a:lnTo>
                        <a:pt x="1704" y="185"/>
                      </a:lnTo>
                      <a:lnTo>
                        <a:pt x="1726" y="171"/>
                      </a:lnTo>
                      <a:lnTo>
                        <a:pt x="1751" y="161"/>
                      </a:lnTo>
                      <a:lnTo>
                        <a:pt x="1779" y="158"/>
                      </a:lnTo>
                      <a:lnTo>
                        <a:pt x="1784" y="158"/>
                      </a:lnTo>
                      <a:lnTo>
                        <a:pt x="1796" y="158"/>
                      </a:lnTo>
                      <a:lnTo>
                        <a:pt x="1817" y="158"/>
                      </a:lnTo>
                      <a:lnTo>
                        <a:pt x="2148" y="158"/>
                      </a:lnTo>
                      <a:lnTo>
                        <a:pt x="2199" y="158"/>
                      </a:lnTo>
                      <a:lnTo>
                        <a:pt x="2248" y="158"/>
                      </a:lnTo>
                      <a:lnTo>
                        <a:pt x="2297" y="158"/>
                      </a:lnTo>
                      <a:lnTo>
                        <a:pt x="2342" y="158"/>
                      </a:lnTo>
                      <a:lnTo>
                        <a:pt x="2386" y="158"/>
                      </a:lnTo>
                      <a:lnTo>
                        <a:pt x="2425" y="158"/>
                      </a:lnTo>
                      <a:lnTo>
                        <a:pt x="2489" y="158"/>
                      </a:lnTo>
                      <a:lnTo>
                        <a:pt x="2512" y="158"/>
                      </a:lnTo>
                      <a:lnTo>
                        <a:pt x="2526" y="158"/>
                      </a:lnTo>
                      <a:lnTo>
                        <a:pt x="2535" y="158"/>
                      </a:lnTo>
                      <a:lnTo>
                        <a:pt x="2558" y="161"/>
                      </a:lnTo>
                      <a:lnTo>
                        <a:pt x="2581" y="167"/>
                      </a:lnTo>
                      <a:lnTo>
                        <a:pt x="2601" y="178"/>
                      </a:lnTo>
                      <a:lnTo>
                        <a:pt x="2619" y="193"/>
                      </a:lnTo>
                      <a:lnTo>
                        <a:pt x="3082" y="657"/>
                      </a:lnTo>
                      <a:lnTo>
                        <a:pt x="3097" y="675"/>
                      </a:lnTo>
                      <a:lnTo>
                        <a:pt x="3109" y="695"/>
                      </a:lnTo>
                      <a:lnTo>
                        <a:pt x="3115" y="717"/>
                      </a:lnTo>
                      <a:lnTo>
                        <a:pt x="3118" y="741"/>
                      </a:lnTo>
                      <a:lnTo>
                        <a:pt x="3118" y="854"/>
                      </a:lnTo>
                      <a:lnTo>
                        <a:pt x="3118" y="896"/>
                      </a:lnTo>
                      <a:lnTo>
                        <a:pt x="3118" y="943"/>
                      </a:lnTo>
                      <a:lnTo>
                        <a:pt x="3118" y="1050"/>
                      </a:lnTo>
                      <a:lnTo>
                        <a:pt x="3118" y="1108"/>
                      </a:lnTo>
                      <a:lnTo>
                        <a:pt x="3118" y="1169"/>
                      </a:lnTo>
                      <a:lnTo>
                        <a:pt x="3118" y="1357"/>
                      </a:lnTo>
                      <a:lnTo>
                        <a:pt x="3118" y="1420"/>
                      </a:lnTo>
                      <a:lnTo>
                        <a:pt x="3118" y="1481"/>
                      </a:lnTo>
                      <a:lnTo>
                        <a:pt x="3118" y="1542"/>
                      </a:lnTo>
                      <a:lnTo>
                        <a:pt x="3118" y="1598"/>
                      </a:lnTo>
                      <a:lnTo>
                        <a:pt x="3118" y="1791"/>
                      </a:lnTo>
                      <a:lnTo>
                        <a:pt x="3118" y="1826"/>
                      </a:lnTo>
                      <a:lnTo>
                        <a:pt x="3118" y="1854"/>
                      </a:lnTo>
                      <a:lnTo>
                        <a:pt x="3118" y="1892"/>
                      </a:lnTo>
                      <a:lnTo>
                        <a:pt x="3114" y="1920"/>
                      </a:lnTo>
                      <a:lnTo>
                        <a:pt x="3105" y="1944"/>
                      </a:lnTo>
                      <a:lnTo>
                        <a:pt x="3091" y="1967"/>
                      </a:lnTo>
                      <a:lnTo>
                        <a:pt x="3073" y="1985"/>
                      </a:lnTo>
                      <a:lnTo>
                        <a:pt x="3051" y="2000"/>
                      </a:lnTo>
                      <a:lnTo>
                        <a:pt x="3026" y="2008"/>
                      </a:lnTo>
                      <a:lnTo>
                        <a:pt x="2998" y="2012"/>
                      </a:lnTo>
                      <a:lnTo>
                        <a:pt x="1779" y="2012"/>
                      </a:lnTo>
                      <a:lnTo>
                        <a:pt x="1751" y="2008"/>
                      </a:lnTo>
                      <a:lnTo>
                        <a:pt x="1726" y="2000"/>
                      </a:lnTo>
                      <a:lnTo>
                        <a:pt x="1704" y="1985"/>
                      </a:lnTo>
                      <a:lnTo>
                        <a:pt x="1686" y="1967"/>
                      </a:lnTo>
                      <a:lnTo>
                        <a:pt x="1671" y="1944"/>
                      </a:lnTo>
                      <a:lnTo>
                        <a:pt x="1663" y="1920"/>
                      </a:lnTo>
                      <a:lnTo>
                        <a:pt x="1659" y="1892"/>
                      </a:lnTo>
                      <a:lnTo>
                        <a:pt x="1659" y="1060"/>
                      </a:lnTo>
                      <a:lnTo>
                        <a:pt x="1659" y="1056"/>
                      </a:lnTo>
                      <a:lnTo>
                        <a:pt x="1661" y="1051"/>
                      </a:lnTo>
                      <a:lnTo>
                        <a:pt x="1405" y="1215"/>
                      </a:lnTo>
                      <a:lnTo>
                        <a:pt x="1405" y="1245"/>
                      </a:lnTo>
                      <a:lnTo>
                        <a:pt x="1402" y="1284"/>
                      </a:lnTo>
                      <a:lnTo>
                        <a:pt x="1391" y="1320"/>
                      </a:lnTo>
                      <a:lnTo>
                        <a:pt x="1375" y="1354"/>
                      </a:lnTo>
                      <a:lnTo>
                        <a:pt x="1353" y="1384"/>
                      </a:lnTo>
                      <a:lnTo>
                        <a:pt x="1328" y="1411"/>
                      </a:lnTo>
                      <a:lnTo>
                        <a:pt x="1298" y="1432"/>
                      </a:lnTo>
                      <a:lnTo>
                        <a:pt x="1264" y="1449"/>
                      </a:lnTo>
                      <a:lnTo>
                        <a:pt x="1228" y="1458"/>
                      </a:lnTo>
                      <a:lnTo>
                        <a:pt x="1188" y="1462"/>
                      </a:lnTo>
                      <a:lnTo>
                        <a:pt x="1081" y="1462"/>
                      </a:lnTo>
                      <a:lnTo>
                        <a:pt x="1043" y="1458"/>
                      </a:lnTo>
                      <a:lnTo>
                        <a:pt x="1006" y="1449"/>
                      </a:lnTo>
                      <a:lnTo>
                        <a:pt x="974" y="1433"/>
                      </a:lnTo>
                      <a:lnTo>
                        <a:pt x="944" y="1412"/>
                      </a:lnTo>
                      <a:lnTo>
                        <a:pt x="918" y="1387"/>
                      </a:lnTo>
                      <a:lnTo>
                        <a:pt x="896" y="1358"/>
                      </a:lnTo>
                      <a:lnTo>
                        <a:pt x="879" y="1325"/>
                      </a:lnTo>
                      <a:lnTo>
                        <a:pt x="869" y="1289"/>
                      </a:lnTo>
                      <a:lnTo>
                        <a:pt x="454" y="1154"/>
                      </a:lnTo>
                      <a:lnTo>
                        <a:pt x="425" y="1172"/>
                      </a:lnTo>
                      <a:lnTo>
                        <a:pt x="393" y="1185"/>
                      </a:lnTo>
                      <a:lnTo>
                        <a:pt x="360" y="1193"/>
                      </a:lnTo>
                      <a:lnTo>
                        <a:pt x="325" y="1196"/>
                      </a:lnTo>
                      <a:lnTo>
                        <a:pt x="217" y="1196"/>
                      </a:lnTo>
                      <a:lnTo>
                        <a:pt x="178" y="1192"/>
                      </a:lnTo>
                      <a:lnTo>
                        <a:pt x="142" y="1183"/>
                      </a:lnTo>
                      <a:lnTo>
                        <a:pt x="108" y="1167"/>
                      </a:lnTo>
                      <a:lnTo>
                        <a:pt x="78" y="1145"/>
                      </a:lnTo>
                      <a:lnTo>
                        <a:pt x="51" y="1120"/>
                      </a:lnTo>
                      <a:lnTo>
                        <a:pt x="30" y="1089"/>
                      </a:lnTo>
                      <a:lnTo>
                        <a:pt x="14" y="1056"/>
                      </a:lnTo>
                      <a:lnTo>
                        <a:pt x="4" y="1018"/>
                      </a:lnTo>
                      <a:lnTo>
                        <a:pt x="0" y="979"/>
                      </a:lnTo>
                      <a:lnTo>
                        <a:pt x="0" y="872"/>
                      </a:lnTo>
                      <a:lnTo>
                        <a:pt x="4" y="833"/>
                      </a:lnTo>
                      <a:lnTo>
                        <a:pt x="14" y="797"/>
                      </a:lnTo>
                      <a:lnTo>
                        <a:pt x="30" y="763"/>
                      </a:lnTo>
                      <a:lnTo>
                        <a:pt x="51" y="733"/>
                      </a:lnTo>
                      <a:lnTo>
                        <a:pt x="78" y="707"/>
                      </a:lnTo>
                      <a:lnTo>
                        <a:pt x="108" y="686"/>
                      </a:lnTo>
                      <a:lnTo>
                        <a:pt x="142" y="670"/>
                      </a:lnTo>
                      <a:lnTo>
                        <a:pt x="178" y="659"/>
                      </a:lnTo>
                      <a:lnTo>
                        <a:pt x="217" y="655"/>
                      </a:lnTo>
                      <a:lnTo>
                        <a:pt x="325" y="655"/>
                      </a:lnTo>
                      <a:lnTo>
                        <a:pt x="356" y="658"/>
                      </a:lnTo>
                      <a:lnTo>
                        <a:pt x="386" y="665"/>
                      </a:lnTo>
                      <a:lnTo>
                        <a:pt x="414" y="676"/>
                      </a:lnTo>
                      <a:lnTo>
                        <a:pt x="441" y="690"/>
                      </a:lnTo>
                      <a:lnTo>
                        <a:pt x="537" y="638"/>
                      </a:lnTo>
                      <a:lnTo>
                        <a:pt x="537" y="638"/>
                      </a:lnTo>
                      <a:lnTo>
                        <a:pt x="540" y="600"/>
                      </a:lnTo>
                      <a:lnTo>
                        <a:pt x="551" y="562"/>
                      </a:lnTo>
                      <a:lnTo>
                        <a:pt x="566" y="528"/>
                      </a:lnTo>
                      <a:lnTo>
                        <a:pt x="588" y="498"/>
                      </a:lnTo>
                      <a:lnTo>
                        <a:pt x="613" y="473"/>
                      </a:lnTo>
                      <a:lnTo>
                        <a:pt x="644" y="451"/>
                      </a:lnTo>
                      <a:lnTo>
                        <a:pt x="678" y="435"/>
                      </a:lnTo>
                      <a:lnTo>
                        <a:pt x="714" y="426"/>
                      </a:lnTo>
                      <a:lnTo>
                        <a:pt x="754" y="422"/>
                      </a:lnTo>
                      <a:lnTo>
                        <a:pt x="860" y="422"/>
                      </a:lnTo>
                      <a:lnTo>
                        <a:pt x="974" y="313"/>
                      </a:lnTo>
                      <a:lnTo>
                        <a:pt x="974" y="216"/>
                      </a:lnTo>
                      <a:lnTo>
                        <a:pt x="977" y="178"/>
                      </a:lnTo>
                      <a:lnTo>
                        <a:pt x="987" y="142"/>
                      </a:lnTo>
                      <a:lnTo>
                        <a:pt x="1003" y="108"/>
                      </a:lnTo>
                      <a:lnTo>
                        <a:pt x="1025" y="77"/>
                      </a:lnTo>
                      <a:lnTo>
                        <a:pt x="1051" y="51"/>
                      </a:lnTo>
                      <a:lnTo>
                        <a:pt x="1081" y="30"/>
                      </a:lnTo>
                      <a:lnTo>
                        <a:pt x="1115" y="13"/>
                      </a:lnTo>
                      <a:lnTo>
                        <a:pt x="1152" y="4"/>
                      </a:lnTo>
                      <a:lnTo>
                        <a:pt x="1190" y="0"/>
                      </a:lnTo>
                      <a:close/>
                    </a:path>
                  </a:pathLst>
                </a:custGeom>
                <a:ln w="0">
                  <a:solidFill>
                    <a:schemeClr val="bg2">
                      <a:lumMod val="40000"/>
                      <a:lumOff val="60000"/>
                    </a:schemeClr>
                  </a:solid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sp>
              <p:nvSpPr>
                <p:cNvPr id="26" name="Freeform 70">
                  <a:extLst>
                    <a:ext uri="{FF2B5EF4-FFF2-40B4-BE49-F238E27FC236}">
                      <a16:creationId xmlns:a16="http://schemas.microsoft.com/office/drawing/2014/main" id="{0FD4AF8E-DDDB-4219-877C-BE52143ECA8A}"/>
                    </a:ext>
                  </a:extLst>
                </p:cNvPr>
                <p:cNvSpPr>
                  <a:spLocks noEditPoints="1"/>
                </p:cNvSpPr>
                <p:nvPr/>
              </p:nvSpPr>
              <p:spPr bwMode="auto">
                <a:xfrm>
                  <a:off x="11661317" y="2992635"/>
                  <a:ext cx="332805" cy="440557"/>
                </a:xfrm>
                <a:custGeom>
                  <a:avLst/>
                  <a:gdLst>
                    <a:gd name="T0" fmla="*/ 143 w 1219"/>
                    <a:gd name="T1" fmla="*/ 1029 h 1614"/>
                    <a:gd name="T2" fmla="*/ 143 w 1219"/>
                    <a:gd name="T3" fmla="*/ 1455 h 1614"/>
                    <a:gd name="T4" fmla="*/ 360 w 1219"/>
                    <a:gd name="T5" fmla="*/ 1455 h 1614"/>
                    <a:gd name="T6" fmla="*/ 360 w 1219"/>
                    <a:gd name="T7" fmla="*/ 1029 h 1614"/>
                    <a:gd name="T8" fmla="*/ 143 w 1219"/>
                    <a:gd name="T9" fmla="*/ 1029 h 1614"/>
                    <a:gd name="T10" fmla="*/ 849 w 1219"/>
                    <a:gd name="T11" fmla="*/ 923 h 1614"/>
                    <a:gd name="T12" fmla="*/ 849 w 1219"/>
                    <a:gd name="T13" fmla="*/ 1455 h 1614"/>
                    <a:gd name="T14" fmla="*/ 1066 w 1219"/>
                    <a:gd name="T15" fmla="*/ 1455 h 1614"/>
                    <a:gd name="T16" fmla="*/ 1066 w 1219"/>
                    <a:gd name="T17" fmla="*/ 923 h 1614"/>
                    <a:gd name="T18" fmla="*/ 849 w 1219"/>
                    <a:gd name="T19" fmla="*/ 923 h 1614"/>
                    <a:gd name="T20" fmla="*/ 491 w 1219"/>
                    <a:gd name="T21" fmla="*/ 723 h 1614"/>
                    <a:gd name="T22" fmla="*/ 491 w 1219"/>
                    <a:gd name="T23" fmla="*/ 1455 h 1614"/>
                    <a:gd name="T24" fmla="*/ 710 w 1219"/>
                    <a:gd name="T25" fmla="*/ 1455 h 1614"/>
                    <a:gd name="T26" fmla="*/ 710 w 1219"/>
                    <a:gd name="T27" fmla="*/ 723 h 1614"/>
                    <a:gd name="T28" fmla="*/ 491 w 1219"/>
                    <a:gd name="T29" fmla="*/ 723 h 1614"/>
                    <a:gd name="T30" fmla="*/ 756 w 1219"/>
                    <a:gd name="T31" fmla="*/ 0 h 1614"/>
                    <a:gd name="T32" fmla="*/ 756 w 1219"/>
                    <a:gd name="T33" fmla="*/ 0 h 1614"/>
                    <a:gd name="T34" fmla="*/ 1219 w 1219"/>
                    <a:gd name="T35" fmla="*/ 463 h 1614"/>
                    <a:gd name="T36" fmla="*/ 1219 w 1219"/>
                    <a:gd name="T37" fmla="*/ 463 h 1614"/>
                    <a:gd name="T38" fmla="*/ 756 w 1219"/>
                    <a:gd name="T39" fmla="*/ 463 h 1614"/>
                    <a:gd name="T40" fmla="*/ 756 w 1219"/>
                    <a:gd name="T41" fmla="*/ 0 h 1614"/>
                    <a:gd name="T42" fmla="*/ 0 w 1219"/>
                    <a:gd name="T43" fmla="*/ 0 h 1614"/>
                    <a:gd name="T44" fmla="*/ 625 w 1219"/>
                    <a:gd name="T45" fmla="*/ 0 h 1614"/>
                    <a:gd name="T46" fmla="*/ 625 w 1219"/>
                    <a:gd name="T47" fmla="*/ 594 h 1614"/>
                    <a:gd name="T48" fmla="*/ 1219 w 1219"/>
                    <a:gd name="T49" fmla="*/ 594 h 1614"/>
                    <a:gd name="T50" fmla="*/ 1219 w 1219"/>
                    <a:gd name="T51" fmla="*/ 1614 h 1614"/>
                    <a:gd name="T52" fmla="*/ 0 w 1219"/>
                    <a:gd name="T53" fmla="*/ 1614 h 1614"/>
                    <a:gd name="T54" fmla="*/ 0 w 1219"/>
                    <a:gd name="T55" fmla="*/ 782 h 1614"/>
                    <a:gd name="T56" fmla="*/ 2 w 1219"/>
                    <a:gd name="T57" fmla="*/ 782 h 1614"/>
                    <a:gd name="T58" fmla="*/ 46 w 1219"/>
                    <a:gd name="T59" fmla="*/ 779 h 1614"/>
                    <a:gd name="T60" fmla="*/ 88 w 1219"/>
                    <a:gd name="T61" fmla="*/ 769 h 1614"/>
                    <a:gd name="T62" fmla="*/ 127 w 1219"/>
                    <a:gd name="T63" fmla="*/ 752 h 1614"/>
                    <a:gd name="T64" fmla="*/ 162 w 1219"/>
                    <a:gd name="T65" fmla="*/ 730 h 1614"/>
                    <a:gd name="T66" fmla="*/ 195 w 1219"/>
                    <a:gd name="T67" fmla="*/ 703 h 1614"/>
                    <a:gd name="T68" fmla="*/ 221 w 1219"/>
                    <a:gd name="T69" fmla="*/ 671 h 1614"/>
                    <a:gd name="T70" fmla="*/ 243 w 1219"/>
                    <a:gd name="T71" fmla="*/ 635 h 1614"/>
                    <a:gd name="T72" fmla="*/ 260 w 1219"/>
                    <a:gd name="T73" fmla="*/ 596 h 1614"/>
                    <a:gd name="T74" fmla="*/ 271 w 1219"/>
                    <a:gd name="T75" fmla="*/ 554 h 1614"/>
                    <a:gd name="T76" fmla="*/ 275 w 1219"/>
                    <a:gd name="T77" fmla="*/ 510 h 1614"/>
                    <a:gd name="T78" fmla="*/ 271 w 1219"/>
                    <a:gd name="T79" fmla="*/ 466 h 1614"/>
                    <a:gd name="T80" fmla="*/ 260 w 1219"/>
                    <a:gd name="T81" fmla="*/ 425 h 1614"/>
                    <a:gd name="T82" fmla="*/ 243 w 1219"/>
                    <a:gd name="T83" fmla="*/ 386 h 1614"/>
                    <a:gd name="T84" fmla="*/ 221 w 1219"/>
                    <a:gd name="T85" fmla="*/ 350 h 1614"/>
                    <a:gd name="T86" fmla="*/ 195 w 1219"/>
                    <a:gd name="T87" fmla="*/ 318 h 1614"/>
                    <a:gd name="T88" fmla="*/ 162 w 1219"/>
                    <a:gd name="T89" fmla="*/ 290 h 1614"/>
                    <a:gd name="T90" fmla="*/ 127 w 1219"/>
                    <a:gd name="T91" fmla="*/ 269 h 1614"/>
                    <a:gd name="T92" fmla="*/ 88 w 1219"/>
                    <a:gd name="T93" fmla="*/ 252 h 1614"/>
                    <a:gd name="T94" fmla="*/ 46 w 1219"/>
                    <a:gd name="T95" fmla="*/ 242 h 1614"/>
                    <a:gd name="T96" fmla="*/ 2 w 1219"/>
                    <a:gd name="T97" fmla="*/ 238 h 1614"/>
                    <a:gd name="T98" fmla="*/ 0 w 1219"/>
                    <a:gd name="T99" fmla="*/ 238 h 1614"/>
                    <a:gd name="T100" fmla="*/ 0 w 1219"/>
                    <a:gd name="T101" fmla="*/ 0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19" h="1614">
                      <a:moveTo>
                        <a:pt x="143" y="1029"/>
                      </a:moveTo>
                      <a:lnTo>
                        <a:pt x="143" y="1455"/>
                      </a:lnTo>
                      <a:lnTo>
                        <a:pt x="360" y="1455"/>
                      </a:lnTo>
                      <a:lnTo>
                        <a:pt x="360" y="1029"/>
                      </a:lnTo>
                      <a:lnTo>
                        <a:pt x="143" y="1029"/>
                      </a:lnTo>
                      <a:close/>
                      <a:moveTo>
                        <a:pt x="849" y="923"/>
                      </a:moveTo>
                      <a:lnTo>
                        <a:pt x="849" y="1455"/>
                      </a:lnTo>
                      <a:lnTo>
                        <a:pt x="1066" y="1455"/>
                      </a:lnTo>
                      <a:lnTo>
                        <a:pt x="1066" y="923"/>
                      </a:lnTo>
                      <a:lnTo>
                        <a:pt x="849" y="923"/>
                      </a:lnTo>
                      <a:close/>
                      <a:moveTo>
                        <a:pt x="491" y="723"/>
                      </a:moveTo>
                      <a:lnTo>
                        <a:pt x="491" y="1455"/>
                      </a:lnTo>
                      <a:lnTo>
                        <a:pt x="710" y="1455"/>
                      </a:lnTo>
                      <a:lnTo>
                        <a:pt x="710" y="723"/>
                      </a:lnTo>
                      <a:lnTo>
                        <a:pt x="491" y="723"/>
                      </a:lnTo>
                      <a:close/>
                      <a:moveTo>
                        <a:pt x="756" y="0"/>
                      </a:moveTo>
                      <a:lnTo>
                        <a:pt x="756" y="0"/>
                      </a:lnTo>
                      <a:lnTo>
                        <a:pt x="1219" y="463"/>
                      </a:lnTo>
                      <a:lnTo>
                        <a:pt x="1219" y="463"/>
                      </a:lnTo>
                      <a:lnTo>
                        <a:pt x="756" y="463"/>
                      </a:lnTo>
                      <a:lnTo>
                        <a:pt x="756" y="0"/>
                      </a:lnTo>
                      <a:close/>
                      <a:moveTo>
                        <a:pt x="0" y="0"/>
                      </a:moveTo>
                      <a:lnTo>
                        <a:pt x="625" y="0"/>
                      </a:lnTo>
                      <a:lnTo>
                        <a:pt x="625" y="594"/>
                      </a:lnTo>
                      <a:lnTo>
                        <a:pt x="1219" y="594"/>
                      </a:lnTo>
                      <a:lnTo>
                        <a:pt x="1219" y="1614"/>
                      </a:lnTo>
                      <a:lnTo>
                        <a:pt x="0" y="1614"/>
                      </a:lnTo>
                      <a:lnTo>
                        <a:pt x="0" y="782"/>
                      </a:lnTo>
                      <a:lnTo>
                        <a:pt x="2" y="782"/>
                      </a:lnTo>
                      <a:lnTo>
                        <a:pt x="46" y="779"/>
                      </a:lnTo>
                      <a:lnTo>
                        <a:pt x="88" y="769"/>
                      </a:lnTo>
                      <a:lnTo>
                        <a:pt x="127" y="752"/>
                      </a:lnTo>
                      <a:lnTo>
                        <a:pt x="162" y="730"/>
                      </a:lnTo>
                      <a:lnTo>
                        <a:pt x="195" y="703"/>
                      </a:lnTo>
                      <a:lnTo>
                        <a:pt x="221" y="671"/>
                      </a:lnTo>
                      <a:lnTo>
                        <a:pt x="243" y="635"/>
                      </a:lnTo>
                      <a:lnTo>
                        <a:pt x="260" y="596"/>
                      </a:lnTo>
                      <a:lnTo>
                        <a:pt x="271" y="554"/>
                      </a:lnTo>
                      <a:lnTo>
                        <a:pt x="275" y="510"/>
                      </a:lnTo>
                      <a:lnTo>
                        <a:pt x="271" y="466"/>
                      </a:lnTo>
                      <a:lnTo>
                        <a:pt x="260" y="425"/>
                      </a:lnTo>
                      <a:lnTo>
                        <a:pt x="243" y="386"/>
                      </a:lnTo>
                      <a:lnTo>
                        <a:pt x="221" y="350"/>
                      </a:lnTo>
                      <a:lnTo>
                        <a:pt x="195" y="318"/>
                      </a:lnTo>
                      <a:lnTo>
                        <a:pt x="162" y="290"/>
                      </a:lnTo>
                      <a:lnTo>
                        <a:pt x="127" y="269"/>
                      </a:lnTo>
                      <a:lnTo>
                        <a:pt x="88" y="252"/>
                      </a:lnTo>
                      <a:lnTo>
                        <a:pt x="46" y="242"/>
                      </a:lnTo>
                      <a:lnTo>
                        <a:pt x="2" y="238"/>
                      </a:lnTo>
                      <a:lnTo>
                        <a:pt x="0" y="238"/>
                      </a:lnTo>
                      <a:lnTo>
                        <a:pt x="0" y="0"/>
                      </a:lnTo>
                      <a:close/>
                    </a:path>
                  </a:pathLst>
                </a:custGeom>
                <a:solidFill>
                  <a:srgbClr val="FFFFFF"/>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sp>
              <p:nvSpPr>
                <p:cNvPr id="27" name="Freeform 71">
                  <a:extLst>
                    <a:ext uri="{FF2B5EF4-FFF2-40B4-BE49-F238E27FC236}">
                      <a16:creationId xmlns:a16="http://schemas.microsoft.com/office/drawing/2014/main" id="{B8C38704-8ECA-4441-9D67-2196C30D4DFF}"/>
                    </a:ext>
                  </a:extLst>
                </p:cNvPr>
                <p:cNvSpPr>
                  <a:spLocks noEditPoints="1"/>
                </p:cNvSpPr>
                <p:nvPr/>
              </p:nvSpPr>
              <p:spPr bwMode="auto">
                <a:xfrm>
                  <a:off x="11200033" y="2957181"/>
                  <a:ext cx="495116" cy="332804"/>
                </a:xfrm>
                <a:custGeom>
                  <a:avLst/>
                  <a:gdLst>
                    <a:gd name="T0" fmla="*/ 834 w 1814"/>
                    <a:gd name="T1" fmla="*/ 651 h 1222"/>
                    <a:gd name="T2" fmla="*/ 790 w 1814"/>
                    <a:gd name="T3" fmla="*/ 709 h 1222"/>
                    <a:gd name="T4" fmla="*/ 634 w 1814"/>
                    <a:gd name="T5" fmla="*/ 723 h 1222"/>
                    <a:gd name="T6" fmla="*/ 572 w 1814"/>
                    <a:gd name="T7" fmla="*/ 700 h 1222"/>
                    <a:gd name="T8" fmla="*/ 301 w 1814"/>
                    <a:gd name="T9" fmla="*/ 797 h 1222"/>
                    <a:gd name="T10" fmla="*/ 871 w 1814"/>
                    <a:gd name="T11" fmla="*/ 984 h 1222"/>
                    <a:gd name="T12" fmla="*/ 915 w 1814"/>
                    <a:gd name="T13" fmla="*/ 932 h 1222"/>
                    <a:gd name="T14" fmla="*/ 1068 w 1814"/>
                    <a:gd name="T15" fmla="*/ 921 h 1222"/>
                    <a:gd name="T16" fmla="*/ 1131 w 1814"/>
                    <a:gd name="T17" fmla="*/ 943 h 1222"/>
                    <a:gd name="T18" fmla="*/ 1512 w 1814"/>
                    <a:gd name="T19" fmla="*/ 697 h 1222"/>
                    <a:gd name="T20" fmla="*/ 1201 w 1814"/>
                    <a:gd name="T21" fmla="*/ 297 h 1222"/>
                    <a:gd name="T22" fmla="*/ 1048 w 1814"/>
                    <a:gd name="T23" fmla="*/ 298 h 1222"/>
                    <a:gd name="T24" fmla="*/ 836 w 1814"/>
                    <a:gd name="T25" fmla="*/ 498 h 1222"/>
                    <a:gd name="T26" fmla="*/ 1514 w 1814"/>
                    <a:gd name="T27" fmla="*/ 627 h 1222"/>
                    <a:gd name="T28" fmla="*/ 1224 w 1814"/>
                    <a:gd name="T29" fmla="*/ 289 h 1222"/>
                    <a:gd name="T30" fmla="*/ 1203 w 1814"/>
                    <a:gd name="T31" fmla="*/ 3 h 1222"/>
                    <a:gd name="T32" fmla="*/ 1261 w 1814"/>
                    <a:gd name="T33" fmla="*/ 48 h 1222"/>
                    <a:gd name="T34" fmla="*/ 1275 w 1814"/>
                    <a:gd name="T35" fmla="*/ 204 h 1222"/>
                    <a:gd name="T36" fmla="*/ 1590 w 1814"/>
                    <a:gd name="T37" fmla="*/ 533 h 1222"/>
                    <a:gd name="T38" fmla="*/ 1661 w 1814"/>
                    <a:gd name="T39" fmla="*/ 516 h 1222"/>
                    <a:gd name="T40" fmla="*/ 1746 w 1814"/>
                    <a:gd name="T41" fmla="*/ 541 h 1222"/>
                    <a:gd name="T42" fmla="*/ 1802 w 1814"/>
                    <a:gd name="T43" fmla="*/ 609 h 1222"/>
                    <a:gd name="T44" fmla="*/ 1810 w 1814"/>
                    <a:gd name="T45" fmla="*/ 699 h 1222"/>
                    <a:gd name="T46" fmla="*/ 1769 w 1814"/>
                    <a:gd name="T47" fmla="*/ 776 h 1222"/>
                    <a:gd name="T48" fmla="*/ 1692 w 1814"/>
                    <a:gd name="T49" fmla="*/ 818 h 1222"/>
                    <a:gd name="T50" fmla="*/ 1605 w 1814"/>
                    <a:gd name="T51" fmla="*/ 810 h 1222"/>
                    <a:gd name="T52" fmla="*/ 1166 w 1814"/>
                    <a:gd name="T53" fmla="*/ 1031 h 1222"/>
                    <a:gd name="T54" fmla="*/ 1152 w 1814"/>
                    <a:gd name="T55" fmla="*/ 1174 h 1222"/>
                    <a:gd name="T56" fmla="*/ 1094 w 1814"/>
                    <a:gd name="T57" fmla="*/ 1219 h 1222"/>
                    <a:gd name="T58" fmla="*/ 935 w 1814"/>
                    <a:gd name="T59" fmla="*/ 1219 h 1222"/>
                    <a:gd name="T60" fmla="*/ 878 w 1814"/>
                    <a:gd name="T61" fmla="*/ 1174 h 1222"/>
                    <a:gd name="T62" fmla="*/ 865 w 1814"/>
                    <a:gd name="T63" fmla="*/ 1081 h 1222"/>
                    <a:gd name="T64" fmla="*/ 269 w 1814"/>
                    <a:gd name="T65" fmla="*/ 932 h 1222"/>
                    <a:gd name="T66" fmla="*/ 205 w 1814"/>
                    <a:gd name="T67" fmla="*/ 956 h 1222"/>
                    <a:gd name="T68" fmla="*/ 49 w 1814"/>
                    <a:gd name="T69" fmla="*/ 943 h 1222"/>
                    <a:gd name="T70" fmla="*/ 4 w 1814"/>
                    <a:gd name="T71" fmla="*/ 885 h 1222"/>
                    <a:gd name="T72" fmla="*/ 4 w 1814"/>
                    <a:gd name="T73" fmla="*/ 726 h 1222"/>
                    <a:gd name="T74" fmla="*/ 49 w 1814"/>
                    <a:gd name="T75" fmla="*/ 668 h 1222"/>
                    <a:gd name="T76" fmla="*/ 205 w 1814"/>
                    <a:gd name="T77" fmla="*/ 655 h 1222"/>
                    <a:gd name="T78" fmla="*/ 270 w 1814"/>
                    <a:gd name="T79" fmla="*/ 680 h 1222"/>
                    <a:gd name="T80" fmla="*/ 537 w 1814"/>
                    <a:gd name="T81" fmla="*/ 590 h 1222"/>
                    <a:gd name="T82" fmla="*/ 549 w 1814"/>
                    <a:gd name="T83" fmla="*/ 469 h 1222"/>
                    <a:gd name="T84" fmla="*/ 607 w 1814"/>
                    <a:gd name="T85" fmla="*/ 425 h 1222"/>
                    <a:gd name="T86" fmla="*/ 759 w 1814"/>
                    <a:gd name="T87" fmla="*/ 423 h 1222"/>
                    <a:gd name="T88" fmla="*/ 975 w 1814"/>
                    <a:gd name="T89" fmla="*/ 221 h 1222"/>
                    <a:gd name="T90" fmla="*/ 977 w 1814"/>
                    <a:gd name="T91" fmla="*/ 71 h 1222"/>
                    <a:gd name="T92" fmla="*/ 1022 w 1814"/>
                    <a:gd name="T93" fmla="*/ 13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4" h="1222">
                      <a:moveTo>
                        <a:pt x="837" y="624"/>
                      </a:moveTo>
                      <a:lnTo>
                        <a:pt x="837" y="626"/>
                      </a:lnTo>
                      <a:lnTo>
                        <a:pt x="834" y="651"/>
                      </a:lnTo>
                      <a:lnTo>
                        <a:pt x="825" y="674"/>
                      </a:lnTo>
                      <a:lnTo>
                        <a:pt x="809" y="694"/>
                      </a:lnTo>
                      <a:lnTo>
                        <a:pt x="790" y="709"/>
                      </a:lnTo>
                      <a:lnTo>
                        <a:pt x="767" y="719"/>
                      </a:lnTo>
                      <a:lnTo>
                        <a:pt x="740" y="723"/>
                      </a:lnTo>
                      <a:lnTo>
                        <a:pt x="634" y="723"/>
                      </a:lnTo>
                      <a:lnTo>
                        <a:pt x="611" y="719"/>
                      </a:lnTo>
                      <a:lnTo>
                        <a:pt x="590" y="712"/>
                      </a:lnTo>
                      <a:lnTo>
                        <a:pt x="572" y="700"/>
                      </a:lnTo>
                      <a:lnTo>
                        <a:pt x="556" y="684"/>
                      </a:lnTo>
                      <a:lnTo>
                        <a:pt x="545" y="666"/>
                      </a:lnTo>
                      <a:lnTo>
                        <a:pt x="301" y="797"/>
                      </a:lnTo>
                      <a:lnTo>
                        <a:pt x="301" y="822"/>
                      </a:lnTo>
                      <a:lnTo>
                        <a:pt x="865" y="1007"/>
                      </a:lnTo>
                      <a:lnTo>
                        <a:pt x="871" y="984"/>
                      </a:lnTo>
                      <a:lnTo>
                        <a:pt x="882" y="963"/>
                      </a:lnTo>
                      <a:lnTo>
                        <a:pt x="896" y="945"/>
                      </a:lnTo>
                      <a:lnTo>
                        <a:pt x="915" y="932"/>
                      </a:lnTo>
                      <a:lnTo>
                        <a:pt x="937" y="923"/>
                      </a:lnTo>
                      <a:lnTo>
                        <a:pt x="961" y="921"/>
                      </a:lnTo>
                      <a:lnTo>
                        <a:pt x="1068" y="921"/>
                      </a:lnTo>
                      <a:lnTo>
                        <a:pt x="1091" y="923"/>
                      </a:lnTo>
                      <a:lnTo>
                        <a:pt x="1111" y="931"/>
                      </a:lnTo>
                      <a:lnTo>
                        <a:pt x="1131" y="943"/>
                      </a:lnTo>
                      <a:lnTo>
                        <a:pt x="1145" y="960"/>
                      </a:lnTo>
                      <a:lnTo>
                        <a:pt x="1518" y="719"/>
                      </a:lnTo>
                      <a:lnTo>
                        <a:pt x="1512" y="697"/>
                      </a:lnTo>
                      <a:lnTo>
                        <a:pt x="837" y="624"/>
                      </a:lnTo>
                      <a:close/>
                      <a:moveTo>
                        <a:pt x="1224" y="289"/>
                      </a:moveTo>
                      <a:lnTo>
                        <a:pt x="1201" y="297"/>
                      </a:lnTo>
                      <a:lnTo>
                        <a:pt x="1178" y="301"/>
                      </a:lnTo>
                      <a:lnTo>
                        <a:pt x="1070" y="301"/>
                      </a:lnTo>
                      <a:lnTo>
                        <a:pt x="1048" y="298"/>
                      </a:lnTo>
                      <a:lnTo>
                        <a:pt x="1027" y="291"/>
                      </a:lnTo>
                      <a:lnTo>
                        <a:pt x="828" y="479"/>
                      </a:lnTo>
                      <a:lnTo>
                        <a:pt x="836" y="498"/>
                      </a:lnTo>
                      <a:lnTo>
                        <a:pt x="837" y="518"/>
                      </a:lnTo>
                      <a:lnTo>
                        <a:pt x="837" y="554"/>
                      </a:lnTo>
                      <a:lnTo>
                        <a:pt x="1514" y="627"/>
                      </a:lnTo>
                      <a:lnTo>
                        <a:pt x="1524" y="603"/>
                      </a:lnTo>
                      <a:lnTo>
                        <a:pt x="1537" y="580"/>
                      </a:lnTo>
                      <a:lnTo>
                        <a:pt x="1224" y="289"/>
                      </a:lnTo>
                      <a:close/>
                      <a:moveTo>
                        <a:pt x="1070" y="0"/>
                      </a:moveTo>
                      <a:lnTo>
                        <a:pt x="1178" y="0"/>
                      </a:lnTo>
                      <a:lnTo>
                        <a:pt x="1203" y="3"/>
                      </a:lnTo>
                      <a:lnTo>
                        <a:pt x="1226" y="13"/>
                      </a:lnTo>
                      <a:lnTo>
                        <a:pt x="1246" y="29"/>
                      </a:lnTo>
                      <a:lnTo>
                        <a:pt x="1261" y="48"/>
                      </a:lnTo>
                      <a:lnTo>
                        <a:pt x="1271" y="71"/>
                      </a:lnTo>
                      <a:lnTo>
                        <a:pt x="1275" y="96"/>
                      </a:lnTo>
                      <a:lnTo>
                        <a:pt x="1275" y="204"/>
                      </a:lnTo>
                      <a:lnTo>
                        <a:pt x="1273" y="220"/>
                      </a:lnTo>
                      <a:lnTo>
                        <a:pt x="1270" y="236"/>
                      </a:lnTo>
                      <a:lnTo>
                        <a:pt x="1590" y="533"/>
                      </a:lnTo>
                      <a:lnTo>
                        <a:pt x="1613" y="523"/>
                      </a:lnTo>
                      <a:lnTo>
                        <a:pt x="1636" y="518"/>
                      </a:lnTo>
                      <a:lnTo>
                        <a:pt x="1661" y="516"/>
                      </a:lnTo>
                      <a:lnTo>
                        <a:pt x="1692" y="518"/>
                      </a:lnTo>
                      <a:lnTo>
                        <a:pt x="1721" y="528"/>
                      </a:lnTo>
                      <a:lnTo>
                        <a:pt x="1746" y="541"/>
                      </a:lnTo>
                      <a:lnTo>
                        <a:pt x="1769" y="561"/>
                      </a:lnTo>
                      <a:lnTo>
                        <a:pt x="1787" y="584"/>
                      </a:lnTo>
                      <a:lnTo>
                        <a:pt x="1802" y="609"/>
                      </a:lnTo>
                      <a:lnTo>
                        <a:pt x="1810" y="638"/>
                      </a:lnTo>
                      <a:lnTo>
                        <a:pt x="1814" y="668"/>
                      </a:lnTo>
                      <a:lnTo>
                        <a:pt x="1810" y="699"/>
                      </a:lnTo>
                      <a:lnTo>
                        <a:pt x="1802" y="728"/>
                      </a:lnTo>
                      <a:lnTo>
                        <a:pt x="1787" y="753"/>
                      </a:lnTo>
                      <a:lnTo>
                        <a:pt x="1769" y="776"/>
                      </a:lnTo>
                      <a:lnTo>
                        <a:pt x="1746" y="795"/>
                      </a:lnTo>
                      <a:lnTo>
                        <a:pt x="1721" y="809"/>
                      </a:lnTo>
                      <a:lnTo>
                        <a:pt x="1692" y="818"/>
                      </a:lnTo>
                      <a:lnTo>
                        <a:pt x="1661" y="821"/>
                      </a:lnTo>
                      <a:lnTo>
                        <a:pt x="1632" y="818"/>
                      </a:lnTo>
                      <a:lnTo>
                        <a:pt x="1605" y="810"/>
                      </a:lnTo>
                      <a:lnTo>
                        <a:pt x="1579" y="797"/>
                      </a:lnTo>
                      <a:lnTo>
                        <a:pt x="1556" y="778"/>
                      </a:lnTo>
                      <a:lnTo>
                        <a:pt x="1166" y="1031"/>
                      </a:lnTo>
                      <a:lnTo>
                        <a:pt x="1166" y="1125"/>
                      </a:lnTo>
                      <a:lnTo>
                        <a:pt x="1162" y="1151"/>
                      </a:lnTo>
                      <a:lnTo>
                        <a:pt x="1152" y="1174"/>
                      </a:lnTo>
                      <a:lnTo>
                        <a:pt x="1137" y="1193"/>
                      </a:lnTo>
                      <a:lnTo>
                        <a:pt x="1117" y="1209"/>
                      </a:lnTo>
                      <a:lnTo>
                        <a:pt x="1094" y="1219"/>
                      </a:lnTo>
                      <a:lnTo>
                        <a:pt x="1068" y="1222"/>
                      </a:lnTo>
                      <a:lnTo>
                        <a:pt x="961" y="1222"/>
                      </a:lnTo>
                      <a:lnTo>
                        <a:pt x="935" y="1219"/>
                      </a:lnTo>
                      <a:lnTo>
                        <a:pt x="912" y="1209"/>
                      </a:lnTo>
                      <a:lnTo>
                        <a:pt x="892" y="1193"/>
                      </a:lnTo>
                      <a:lnTo>
                        <a:pt x="878" y="1174"/>
                      </a:lnTo>
                      <a:lnTo>
                        <a:pt x="867" y="1151"/>
                      </a:lnTo>
                      <a:lnTo>
                        <a:pt x="865" y="1125"/>
                      </a:lnTo>
                      <a:lnTo>
                        <a:pt x="865" y="1081"/>
                      </a:lnTo>
                      <a:lnTo>
                        <a:pt x="294" y="894"/>
                      </a:lnTo>
                      <a:lnTo>
                        <a:pt x="283" y="915"/>
                      </a:lnTo>
                      <a:lnTo>
                        <a:pt x="269" y="932"/>
                      </a:lnTo>
                      <a:lnTo>
                        <a:pt x="249" y="945"/>
                      </a:lnTo>
                      <a:lnTo>
                        <a:pt x="227" y="954"/>
                      </a:lnTo>
                      <a:lnTo>
                        <a:pt x="205" y="956"/>
                      </a:lnTo>
                      <a:lnTo>
                        <a:pt x="97" y="956"/>
                      </a:lnTo>
                      <a:lnTo>
                        <a:pt x="72" y="953"/>
                      </a:lnTo>
                      <a:lnTo>
                        <a:pt x="49" y="943"/>
                      </a:lnTo>
                      <a:lnTo>
                        <a:pt x="28" y="928"/>
                      </a:lnTo>
                      <a:lnTo>
                        <a:pt x="13" y="909"/>
                      </a:lnTo>
                      <a:lnTo>
                        <a:pt x="4" y="885"/>
                      </a:lnTo>
                      <a:lnTo>
                        <a:pt x="0" y="859"/>
                      </a:lnTo>
                      <a:lnTo>
                        <a:pt x="0" y="752"/>
                      </a:lnTo>
                      <a:lnTo>
                        <a:pt x="4" y="726"/>
                      </a:lnTo>
                      <a:lnTo>
                        <a:pt x="13" y="703"/>
                      </a:lnTo>
                      <a:lnTo>
                        <a:pt x="28" y="684"/>
                      </a:lnTo>
                      <a:lnTo>
                        <a:pt x="49" y="668"/>
                      </a:lnTo>
                      <a:lnTo>
                        <a:pt x="72" y="659"/>
                      </a:lnTo>
                      <a:lnTo>
                        <a:pt x="97" y="655"/>
                      </a:lnTo>
                      <a:lnTo>
                        <a:pt x="205" y="655"/>
                      </a:lnTo>
                      <a:lnTo>
                        <a:pt x="229" y="659"/>
                      </a:lnTo>
                      <a:lnTo>
                        <a:pt x="250" y="667"/>
                      </a:lnTo>
                      <a:lnTo>
                        <a:pt x="270" y="680"/>
                      </a:lnTo>
                      <a:lnTo>
                        <a:pt x="284" y="699"/>
                      </a:lnTo>
                      <a:lnTo>
                        <a:pt x="295" y="720"/>
                      </a:lnTo>
                      <a:lnTo>
                        <a:pt x="537" y="590"/>
                      </a:lnTo>
                      <a:lnTo>
                        <a:pt x="537" y="518"/>
                      </a:lnTo>
                      <a:lnTo>
                        <a:pt x="539" y="493"/>
                      </a:lnTo>
                      <a:lnTo>
                        <a:pt x="549" y="469"/>
                      </a:lnTo>
                      <a:lnTo>
                        <a:pt x="565" y="450"/>
                      </a:lnTo>
                      <a:lnTo>
                        <a:pt x="584" y="435"/>
                      </a:lnTo>
                      <a:lnTo>
                        <a:pt x="607" y="425"/>
                      </a:lnTo>
                      <a:lnTo>
                        <a:pt x="634" y="422"/>
                      </a:lnTo>
                      <a:lnTo>
                        <a:pt x="740" y="422"/>
                      </a:lnTo>
                      <a:lnTo>
                        <a:pt x="759" y="423"/>
                      </a:lnTo>
                      <a:lnTo>
                        <a:pt x="779" y="429"/>
                      </a:lnTo>
                      <a:lnTo>
                        <a:pt x="980" y="238"/>
                      </a:lnTo>
                      <a:lnTo>
                        <a:pt x="975" y="221"/>
                      </a:lnTo>
                      <a:lnTo>
                        <a:pt x="974" y="204"/>
                      </a:lnTo>
                      <a:lnTo>
                        <a:pt x="974" y="96"/>
                      </a:lnTo>
                      <a:lnTo>
                        <a:pt x="977" y="71"/>
                      </a:lnTo>
                      <a:lnTo>
                        <a:pt x="987" y="48"/>
                      </a:lnTo>
                      <a:lnTo>
                        <a:pt x="1001" y="29"/>
                      </a:lnTo>
                      <a:lnTo>
                        <a:pt x="1022" y="13"/>
                      </a:lnTo>
                      <a:lnTo>
                        <a:pt x="1045" y="3"/>
                      </a:lnTo>
                      <a:lnTo>
                        <a:pt x="1070" y="0"/>
                      </a:lnTo>
                      <a:close/>
                    </a:path>
                  </a:pathLst>
                </a:custGeom>
                <a:solidFill>
                  <a:srgbClr val="AAD04B"/>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a:endParaRPr lang="en-US" sz="900">
                    <a:solidFill>
                      <a:prstClr val="white"/>
                    </a:solidFill>
                    <a:latin typeface="AvenirNext LT Pro Medium" panose="020B0603020202020204" pitchFamily="34" charset="0"/>
                    <a:ea typeface="ＭＳ Ｐゴシック"/>
                  </a:endParaRPr>
                </a:p>
              </p:txBody>
            </p:sp>
          </p:grpSp>
        </p:grpSp>
      </p:grpSp>
      <p:sp>
        <p:nvSpPr>
          <p:cNvPr id="65" name="AutoShape 61">
            <a:extLst>
              <a:ext uri="{FF2B5EF4-FFF2-40B4-BE49-F238E27FC236}">
                <a16:creationId xmlns:a16="http://schemas.microsoft.com/office/drawing/2014/main" id="{9CFF9751-318C-433E-8F2C-6ECEAC3B3EE2}"/>
              </a:ext>
            </a:extLst>
          </p:cNvPr>
          <p:cNvSpPr>
            <a:spLocks noChangeArrowheads="1"/>
          </p:cNvSpPr>
          <p:nvPr/>
        </p:nvSpPr>
        <p:spPr bwMode="auto">
          <a:xfrm>
            <a:off x="10050399" y="4479708"/>
            <a:ext cx="1659115" cy="484432"/>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696" numCol="1" rtlCol="0" anchor="t"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086" eaLnBrk="0" fontAlgn="base" hangingPunct="0">
              <a:spcBef>
                <a:spcPct val="0"/>
              </a:spcBef>
              <a:spcAft>
                <a:spcPct val="0"/>
              </a:spcAft>
              <a:defRPr/>
            </a:pPr>
            <a:r>
              <a:rPr lang="en-US" sz="4000" dirty="0">
                <a:solidFill>
                  <a:srgbClr val="ABDEF8"/>
                </a:solidFill>
                <a:latin typeface="AvenirNext LT Pro Medium" panose="020B0603020202020204" pitchFamily="34" charset="0"/>
                <a:ea typeface="Avenir Roman" charset="0"/>
                <a:cs typeface="Avenir Roman" charset="0"/>
              </a:rPr>
              <a:t>ArcGIS</a:t>
            </a:r>
          </a:p>
        </p:txBody>
      </p:sp>
    </p:spTree>
    <p:extLst>
      <p:ext uri="{BB962C8B-B14F-4D97-AF65-F5344CB8AC3E}">
        <p14:creationId xmlns:p14="http://schemas.microsoft.com/office/powerpoint/2010/main" val="233481160"/>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914401" y="3167143"/>
            <a:ext cx="8221903" cy="307777"/>
          </a:xfrm>
        </p:spPr>
        <p:txBody>
          <a:bodyPr/>
          <a:lstStyle/>
          <a:p>
            <a:pPr>
              <a:buClr>
                <a:srgbClr val="00B9F2">
                  <a:lumMod val="60000"/>
                  <a:lumOff val="40000"/>
                </a:srgbClr>
              </a:buClr>
            </a:pPr>
            <a:endParaRPr lang="en-US" sz="2000" b="0" dirty="0">
              <a:solidFill>
                <a:srgbClr val="007AC2">
                  <a:lumMod val="60000"/>
                  <a:lumOff val="40000"/>
                </a:srgbClr>
              </a:solidFill>
            </a:endParaRPr>
          </a:p>
        </p:txBody>
      </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914400" y="2510181"/>
            <a:ext cx="8683723" cy="615553"/>
          </a:xfrm>
        </p:spPr>
        <p:txBody>
          <a:bodyPr/>
          <a:lstStyle/>
          <a:p>
            <a:pPr algn="l"/>
            <a:r>
              <a:rPr lang="en-US" sz="4000" b="0" dirty="0"/>
              <a:t>Reports</a:t>
            </a:r>
            <a:endParaRPr lang="en-US" sz="4000" dirty="0"/>
          </a:p>
        </p:txBody>
      </p:sp>
    </p:spTree>
    <p:extLst>
      <p:ext uri="{BB962C8B-B14F-4D97-AF65-F5344CB8AC3E}">
        <p14:creationId xmlns:p14="http://schemas.microsoft.com/office/powerpoint/2010/main" val="242758029"/>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Reports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175895" lvl="1" indent="-175895" fontAlgn="ctr">
              <a:spcBef>
                <a:spcPts val="300"/>
              </a:spcBef>
              <a:buClr>
                <a:srgbClr val="00B9F2">
                  <a:lumMod val="60000"/>
                  <a:lumOff val="40000"/>
                </a:srgbClr>
              </a:buClr>
              <a:buFont typeface="Arial"/>
              <a:buChar char="•"/>
              <a:tabLst>
                <a:tab pos="914400" algn="l"/>
              </a:tabLst>
            </a:pPr>
            <a:endParaRPr lang="en-US" sz="2000" b="0" dirty="0">
              <a:solidFill>
                <a:prstClr val="white"/>
              </a:solidFill>
            </a:endParaRPr>
          </a:p>
          <a:p>
            <a:pPr marL="514223" lvl="2" indent="-175895" fontAlgn="ctr">
              <a:spcBef>
                <a:spcPts val="300"/>
              </a:spcBef>
              <a:buClr>
                <a:srgbClr val="00B9F2">
                  <a:lumMod val="60000"/>
                  <a:lumOff val="40000"/>
                </a:srgbClr>
              </a:buClr>
              <a:buFont typeface="Arial"/>
              <a:buChar char="•"/>
              <a:tabLst>
                <a:tab pos="1371600" algn="l"/>
              </a:tabLst>
            </a:pPr>
            <a:endParaRPr lang="en-US" sz="1800" b="0" dirty="0">
              <a:solidFill>
                <a:prstClr val="white"/>
              </a:solidFill>
            </a:endParaRPr>
          </a:p>
          <a:p>
            <a:pPr marL="0" indent="0">
              <a:buNone/>
            </a:pPr>
            <a:endParaRPr lang="en-US" b="0" dirty="0"/>
          </a:p>
        </p:txBody>
      </p:sp>
      <p:graphicFrame>
        <p:nvGraphicFramePr>
          <p:cNvPr id="3" name="Table 6">
            <a:extLst>
              <a:ext uri="{FF2B5EF4-FFF2-40B4-BE49-F238E27FC236}">
                <a16:creationId xmlns:a16="http://schemas.microsoft.com/office/drawing/2014/main" id="{DABBA468-E266-47A3-9211-287D1FC44392}"/>
              </a:ext>
            </a:extLst>
          </p:cNvPr>
          <p:cNvGraphicFramePr>
            <a:graphicFrameLocks noGrp="1"/>
          </p:cNvGraphicFramePr>
          <p:nvPr/>
        </p:nvGraphicFramePr>
        <p:xfrm>
          <a:off x="682625" y="1814935"/>
          <a:ext cx="10826496" cy="4555989"/>
        </p:xfrm>
        <a:graphic>
          <a:graphicData uri="http://schemas.openxmlformats.org/drawingml/2006/table">
            <a:tbl>
              <a:tblPr firstRow="1" bandRow="1">
                <a:tableStyleId>{00A15C55-8517-42AA-B614-E9B94910E393}</a:tableStyleId>
              </a:tblPr>
              <a:tblGrid>
                <a:gridCol w="2108200">
                  <a:extLst>
                    <a:ext uri="{9D8B030D-6E8A-4147-A177-3AD203B41FA5}">
                      <a16:colId xmlns:a16="http://schemas.microsoft.com/office/drawing/2014/main" val="3965962001"/>
                    </a:ext>
                  </a:extLst>
                </a:gridCol>
                <a:gridCol w="8718296">
                  <a:extLst>
                    <a:ext uri="{9D8B030D-6E8A-4147-A177-3AD203B41FA5}">
                      <a16:colId xmlns:a16="http://schemas.microsoft.com/office/drawing/2014/main" val="841374982"/>
                    </a:ext>
                  </a:extLst>
                </a:gridCol>
              </a:tblGrid>
              <a:tr h="313181">
                <a:tc>
                  <a:txBody>
                    <a:bodyPr/>
                    <a:lstStyle/>
                    <a:p>
                      <a:r>
                        <a:rPr lang="en-US" sz="1400" dirty="0"/>
                        <a:t>Report Title</a:t>
                      </a:r>
                      <a:endParaRPr lang="en-US" sz="1400" b="0" dirty="0"/>
                    </a:p>
                  </a:txBody>
                  <a:tcPr/>
                </a:tc>
                <a:tc>
                  <a:txBody>
                    <a:bodyPr/>
                    <a:lstStyle/>
                    <a:p>
                      <a:r>
                        <a:rPr lang="en-US" sz="1400" dirty="0"/>
                        <a:t>Report Description</a:t>
                      </a:r>
                      <a:endParaRPr lang="en-US" sz="1400" b="0" dirty="0"/>
                    </a:p>
                  </a:txBody>
                  <a:tcPr/>
                </a:tc>
                <a:extLst>
                  <a:ext uri="{0D108BD9-81ED-4DB2-BD59-A6C34878D82A}">
                    <a16:rowId xmlns:a16="http://schemas.microsoft.com/office/drawing/2014/main" val="1176264367"/>
                  </a:ext>
                </a:extLst>
              </a:tr>
              <a:tr h="313181">
                <a:tc>
                  <a:txBody>
                    <a:bodyPr/>
                    <a:lstStyle/>
                    <a:p>
                      <a:r>
                        <a:rPr lang="en-US" sz="1000" dirty="0"/>
                        <a:t>Population Summary Report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dirty="0"/>
                        <a:t>Calculates the working census demographics by geography (for example, districts, precincts, or territories).</a:t>
                      </a:r>
                    </a:p>
                  </a:txBody>
                  <a:tcPr/>
                </a:tc>
                <a:extLst>
                  <a:ext uri="{0D108BD9-81ED-4DB2-BD59-A6C34878D82A}">
                    <a16:rowId xmlns:a16="http://schemas.microsoft.com/office/drawing/2014/main" val="1318282275"/>
                  </a:ext>
                </a:extLst>
              </a:tr>
              <a:tr h="313181">
                <a:tc>
                  <a:txBody>
                    <a:bodyPr/>
                    <a:lstStyle/>
                    <a:p>
                      <a:r>
                        <a:rPr lang="en-US" sz="1000" dirty="0"/>
                        <a:t>All Districts Summary Report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dirty="0"/>
                        <a:t>Shows the total population, demographics, and voting age population for each district.</a:t>
                      </a:r>
                    </a:p>
                  </a:txBody>
                  <a:tcPr/>
                </a:tc>
                <a:extLst>
                  <a:ext uri="{0D108BD9-81ED-4DB2-BD59-A6C34878D82A}">
                    <a16:rowId xmlns:a16="http://schemas.microsoft.com/office/drawing/2014/main" val="1462508119"/>
                  </a:ext>
                </a:extLst>
              </a:tr>
              <a:tr h="313181">
                <a:tc>
                  <a:txBody>
                    <a:bodyPr/>
                    <a:lstStyle/>
                    <a:p>
                      <a:r>
                        <a:rPr lang="en-US" sz="1000" dirty="0"/>
                        <a:t>Voting Age Population Report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dirty="0"/>
                        <a:t>Displays the voting age population (for example, all persons 18 years or older) in each district.</a:t>
                      </a:r>
                    </a:p>
                  </a:txBody>
                  <a:tcPr/>
                </a:tc>
                <a:extLst>
                  <a:ext uri="{0D108BD9-81ED-4DB2-BD59-A6C34878D82A}">
                    <a16:rowId xmlns:a16="http://schemas.microsoft.com/office/drawing/2014/main" val="25086871"/>
                  </a:ext>
                </a:extLst>
              </a:tr>
              <a:tr h="313181">
                <a:tc>
                  <a:txBody>
                    <a:bodyPr/>
                    <a:lstStyle/>
                    <a:p>
                      <a:r>
                        <a:rPr lang="en-US" sz="1000" dirty="0"/>
                        <a:t>District Geography Report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dirty="0"/>
                        <a:t>Shows the total population of each geography in the plan, using the Federal Information Processing Standards (FIPS) code.</a:t>
                      </a:r>
                    </a:p>
                  </a:txBody>
                  <a:tcPr/>
                </a:tc>
                <a:extLst>
                  <a:ext uri="{0D108BD9-81ED-4DB2-BD59-A6C34878D82A}">
                    <a16:rowId xmlns:a16="http://schemas.microsoft.com/office/drawing/2014/main" val="1630869793"/>
                  </a:ext>
                </a:extLst>
              </a:tr>
              <a:tr h="313181">
                <a:tc>
                  <a:txBody>
                    <a:bodyPr/>
                    <a:lstStyle/>
                    <a:p>
                      <a:r>
                        <a:rPr lang="en-US" sz="1000" dirty="0"/>
                        <a:t>District Statistics Report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dirty="0"/>
                        <a:t>Displays the total population and demographic information by district.</a:t>
                      </a:r>
                    </a:p>
                  </a:txBody>
                  <a:tcPr/>
                </a:tc>
                <a:extLst>
                  <a:ext uri="{0D108BD9-81ED-4DB2-BD59-A6C34878D82A}">
                    <a16:rowId xmlns:a16="http://schemas.microsoft.com/office/drawing/2014/main" val="3382694797"/>
                  </a:ext>
                </a:extLst>
              </a:tr>
              <a:tr h="372640">
                <a:tc>
                  <a:txBody>
                    <a:bodyPr/>
                    <a:lstStyle/>
                    <a:p>
                      <a:r>
                        <a:rPr lang="en-US" sz="1000" dirty="0"/>
                        <a:t>Unassigned Geographies Report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dirty="0"/>
                        <a:t>Generates a statistics table that contains the total population of unassigned geographies in each county of the district, divided into the Federal Information Processing Standards county code.</a:t>
                      </a:r>
                    </a:p>
                  </a:txBody>
                  <a:tcPr/>
                </a:tc>
                <a:extLst>
                  <a:ext uri="{0D108BD9-81ED-4DB2-BD59-A6C34878D82A}">
                    <a16:rowId xmlns:a16="http://schemas.microsoft.com/office/drawing/2014/main" val="1508202837"/>
                  </a:ext>
                </a:extLst>
              </a:tr>
              <a:tr h="372640">
                <a:tc>
                  <a:txBody>
                    <a:bodyPr/>
                    <a:lstStyle/>
                    <a:p>
                      <a:r>
                        <a:rPr lang="en-US" sz="1000" dirty="0"/>
                        <a:t>Comparison Report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dirty="0"/>
                        <a:t>Displays differences between the active plan and the compared plan. This report is only available if you have both an active plan and a compared plan open.</a:t>
                      </a:r>
                    </a:p>
                  </a:txBody>
                  <a:tcPr/>
                </a:tc>
                <a:extLst>
                  <a:ext uri="{0D108BD9-81ED-4DB2-BD59-A6C34878D82A}">
                    <a16:rowId xmlns:a16="http://schemas.microsoft.com/office/drawing/2014/main" val="389784695"/>
                  </a:ext>
                </a:extLst>
              </a:tr>
              <a:tr h="372640">
                <a:tc>
                  <a:txBody>
                    <a:bodyPr/>
                    <a:lstStyle/>
                    <a:p>
                      <a:r>
                        <a:rPr lang="en-US" sz="1000" dirty="0"/>
                        <a:t>Comparison Report Detailed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dirty="0"/>
                        <a:t>Displays total differences for each district across the active plan and the compared plan. Differences include the total blocks and demographic values. This report is only available if you have both an active plan and a compared plan open.</a:t>
                      </a:r>
                    </a:p>
                  </a:txBody>
                  <a:tcPr/>
                </a:tc>
                <a:extLst>
                  <a:ext uri="{0D108BD9-81ED-4DB2-BD59-A6C34878D82A}">
                    <a16:rowId xmlns:a16="http://schemas.microsoft.com/office/drawing/2014/main" val="2601166423"/>
                  </a:ext>
                </a:extLst>
              </a:tr>
              <a:tr h="313181">
                <a:tc>
                  <a:txBody>
                    <a:bodyPr/>
                    <a:lstStyle/>
                    <a:p>
                      <a:r>
                        <a:rPr lang="en-US" sz="1000" dirty="0"/>
                        <a:t>Bill Text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dirty="0"/>
                        <a:t>Displays the smallest geography level by district and unassigned geographies. Bill Text reports can only be generated to XML and HTML formats.</a:t>
                      </a:r>
                    </a:p>
                  </a:txBody>
                  <a:tcPr/>
                </a:tc>
                <a:extLst>
                  <a:ext uri="{0D108BD9-81ED-4DB2-BD59-A6C34878D82A}">
                    <a16:rowId xmlns:a16="http://schemas.microsoft.com/office/drawing/2014/main" val="1979437894"/>
                  </a:ext>
                </a:extLst>
              </a:tr>
              <a:tr h="313181">
                <a:tc>
                  <a:txBody>
                    <a:bodyPr/>
                    <a:lstStyle/>
                    <a:p>
                      <a:r>
                        <a:rPr lang="en-US" sz="1000" dirty="0"/>
                        <a:t>District Compactness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dirty="0"/>
                        <a:t>Generates a statistics table that contains the compactness of the district.</a:t>
                      </a:r>
                    </a:p>
                  </a:txBody>
                  <a:tcPr/>
                </a:tc>
                <a:extLst>
                  <a:ext uri="{0D108BD9-81ED-4DB2-BD59-A6C34878D82A}">
                    <a16:rowId xmlns:a16="http://schemas.microsoft.com/office/drawing/2014/main" val="2642795529"/>
                  </a:ext>
                </a:extLst>
              </a:tr>
              <a:tr h="313181">
                <a:tc>
                  <a:txBody>
                    <a:bodyPr/>
                    <a:lstStyle/>
                    <a:p>
                      <a:r>
                        <a:rPr lang="en-US" sz="1000" dirty="0"/>
                        <a:t>Assigned District Splits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dirty="0"/>
                        <a:t>Lists each county or precinct that is included in a district. Counties that are split (overlap) multiple districts are denoted with an asterisk (*).</a:t>
                      </a:r>
                    </a:p>
                  </a:txBody>
                  <a:tcPr/>
                </a:tc>
                <a:extLst>
                  <a:ext uri="{0D108BD9-81ED-4DB2-BD59-A6C34878D82A}">
                    <a16:rowId xmlns:a16="http://schemas.microsoft.com/office/drawing/2014/main" val="1395463497"/>
                  </a:ext>
                </a:extLst>
              </a:tr>
              <a:tr h="515964">
                <a:tc>
                  <a:txBody>
                    <a:bodyPr/>
                    <a:lstStyle/>
                    <a:p>
                      <a:r>
                        <a:rPr lang="en-US" sz="1000" dirty="0"/>
                        <a:t>Metes and Bounds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dirty="0"/>
                        <a:t>Lists each district boundary using metes and bounds, a surveying method in which the limits of a parcel are identified as relative distances and bearings from landmarks. The metes and bounds report describes the district boundaries using TIGER/Line ID (TLID). Metes and Bounds Reports are generated with HTML/XML formats.</a:t>
                      </a:r>
                    </a:p>
                  </a:txBody>
                  <a:tcPr/>
                </a:tc>
                <a:extLst>
                  <a:ext uri="{0D108BD9-81ED-4DB2-BD59-A6C34878D82A}">
                    <a16:rowId xmlns:a16="http://schemas.microsoft.com/office/drawing/2014/main" val="1900115609"/>
                  </a:ext>
                </a:extLst>
              </a:tr>
            </a:tbl>
          </a:graphicData>
        </a:graphic>
      </p:graphicFrame>
      <p:pic>
        <p:nvPicPr>
          <p:cNvPr id="11" name="Picture 10">
            <a:extLst>
              <a:ext uri="{FF2B5EF4-FFF2-40B4-BE49-F238E27FC236}">
                <a16:creationId xmlns:a16="http://schemas.microsoft.com/office/drawing/2014/main" id="{A7AD9233-236B-4B46-9DDD-89950C049F45}"/>
              </a:ext>
            </a:extLst>
          </p:cNvPr>
          <p:cNvPicPr>
            <a:picLocks noChangeAspect="1"/>
          </p:cNvPicPr>
          <p:nvPr/>
        </p:nvPicPr>
        <p:blipFill>
          <a:blip r:embed="rId4"/>
          <a:stretch>
            <a:fillRect/>
          </a:stretch>
        </p:blipFill>
        <p:spPr>
          <a:xfrm>
            <a:off x="4704276" y="571070"/>
            <a:ext cx="1057117" cy="964184"/>
          </a:xfrm>
          <a:prstGeom prst="rect">
            <a:avLst/>
          </a:prstGeom>
        </p:spPr>
      </p:pic>
    </p:spTree>
    <p:extLst>
      <p:ext uri="{BB962C8B-B14F-4D97-AF65-F5344CB8AC3E}">
        <p14:creationId xmlns:p14="http://schemas.microsoft.com/office/powerpoint/2010/main" val="3979781098"/>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Report Format</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r>
              <a:rPr lang="en-US" sz="2000" b="0" dirty="0">
                <a:solidFill>
                  <a:srgbClr val="007AC2">
                    <a:lumMod val="60000"/>
                    <a:lumOff val="40000"/>
                  </a:srgbClr>
                </a:solidFill>
              </a:rPr>
              <a:t>Reports can be generated in PDF, Excel or HTML</a:t>
            </a: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endParaRPr lang="en-US" b="0" dirty="0"/>
          </a:p>
        </p:txBody>
      </p:sp>
      <p:pic>
        <p:nvPicPr>
          <p:cNvPr id="8" name="Picture 7">
            <a:extLst>
              <a:ext uri="{FF2B5EF4-FFF2-40B4-BE49-F238E27FC236}">
                <a16:creationId xmlns:a16="http://schemas.microsoft.com/office/drawing/2014/main" id="{2A590237-11BD-4AD7-BB08-25647C44618E}"/>
              </a:ext>
            </a:extLst>
          </p:cNvPr>
          <p:cNvPicPr>
            <a:picLocks noChangeAspect="1"/>
          </p:cNvPicPr>
          <p:nvPr/>
        </p:nvPicPr>
        <p:blipFill>
          <a:blip r:embed="rId4"/>
          <a:stretch>
            <a:fillRect/>
          </a:stretch>
        </p:blipFill>
        <p:spPr>
          <a:xfrm>
            <a:off x="3519977" y="1953663"/>
            <a:ext cx="3094788" cy="4031588"/>
          </a:xfrm>
          <a:prstGeom prst="rect">
            <a:avLst/>
          </a:prstGeom>
        </p:spPr>
      </p:pic>
      <p:cxnSp>
        <p:nvCxnSpPr>
          <p:cNvPr id="11" name="Straight Connector 10">
            <a:extLst>
              <a:ext uri="{FF2B5EF4-FFF2-40B4-BE49-F238E27FC236}">
                <a16:creationId xmlns:a16="http://schemas.microsoft.com/office/drawing/2014/main" id="{1A904DD6-2604-4018-A767-C6AADF6DDB0A}"/>
              </a:ext>
            </a:extLst>
          </p:cNvPr>
          <p:cNvCxnSpPr>
            <a:cxnSpLocks/>
          </p:cNvCxnSpPr>
          <p:nvPr/>
        </p:nvCxnSpPr>
        <p:spPr bwMode="auto">
          <a:xfrm flipH="1">
            <a:off x="2628272" y="2510607"/>
            <a:ext cx="966456" cy="147757"/>
          </a:xfrm>
          <a:prstGeom prst="line">
            <a:avLst/>
          </a:prstGeom>
          <a:noFill/>
          <a:ln w="3175" cap="flat" cmpd="sng" algn="ctr">
            <a:solidFill>
              <a:srgbClr val="FF6600"/>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6022DC15-79E6-48F9-B00B-508089765FB9}"/>
              </a:ext>
            </a:extLst>
          </p:cNvPr>
          <p:cNvCxnSpPr>
            <a:cxnSpLocks/>
          </p:cNvCxnSpPr>
          <p:nvPr/>
        </p:nvCxnSpPr>
        <p:spPr bwMode="auto">
          <a:xfrm flipH="1">
            <a:off x="2699579" y="2784878"/>
            <a:ext cx="849011" cy="383968"/>
          </a:xfrm>
          <a:prstGeom prst="line">
            <a:avLst/>
          </a:prstGeom>
          <a:noFill/>
          <a:ln w="3175" cap="flat" cmpd="sng" algn="ctr">
            <a:solidFill>
              <a:srgbClr val="FF6600"/>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D66B9B6D-3653-4946-B45F-E48E5DD6DF7A}"/>
              </a:ext>
            </a:extLst>
          </p:cNvPr>
          <p:cNvCxnSpPr>
            <a:cxnSpLocks/>
          </p:cNvCxnSpPr>
          <p:nvPr/>
        </p:nvCxnSpPr>
        <p:spPr bwMode="auto">
          <a:xfrm flipH="1" flipV="1">
            <a:off x="2772607" y="2130746"/>
            <a:ext cx="822122" cy="270804"/>
          </a:xfrm>
          <a:prstGeom prst="line">
            <a:avLst/>
          </a:prstGeom>
          <a:noFill/>
          <a:ln w="3175" cap="flat" cmpd="sng" algn="ctr">
            <a:solidFill>
              <a:srgbClr val="FF6600"/>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5D9DE88D-60A1-4675-9362-F8889EE122AF}"/>
              </a:ext>
            </a:extLst>
          </p:cNvPr>
          <p:cNvCxnSpPr>
            <a:cxnSpLocks/>
          </p:cNvCxnSpPr>
          <p:nvPr/>
        </p:nvCxnSpPr>
        <p:spPr bwMode="auto">
          <a:xfrm flipH="1">
            <a:off x="2563930" y="4532354"/>
            <a:ext cx="1206967" cy="463991"/>
          </a:xfrm>
          <a:prstGeom prst="line">
            <a:avLst/>
          </a:prstGeom>
          <a:noFill/>
          <a:ln w="3175" cap="flat" cmpd="sng" algn="ctr">
            <a:solidFill>
              <a:srgbClr val="FF6600"/>
            </a:solidFill>
            <a:prstDash val="solid"/>
            <a:round/>
            <a:headEnd type="none" w="med" len="med"/>
            <a:tailEnd type="none" w="med" len="med"/>
          </a:ln>
          <a:effectLst/>
        </p:spPr>
      </p:cxnSp>
      <p:sp>
        <p:nvSpPr>
          <p:cNvPr id="15" name="TextBox 14">
            <a:extLst>
              <a:ext uri="{FF2B5EF4-FFF2-40B4-BE49-F238E27FC236}">
                <a16:creationId xmlns:a16="http://schemas.microsoft.com/office/drawing/2014/main" id="{15657E8D-F33F-4BB8-9C48-FBA55138E86F}"/>
              </a:ext>
            </a:extLst>
          </p:cNvPr>
          <p:cNvSpPr txBox="1"/>
          <p:nvPr/>
        </p:nvSpPr>
        <p:spPr>
          <a:xfrm>
            <a:off x="566303" y="1953663"/>
            <a:ext cx="2134998" cy="962526"/>
          </a:xfrm>
          <a:prstGeom prst="rect">
            <a:avLst/>
          </a:prstGeom>
          <a:noFill/>
          <a:effectLst/>
        </p:spPr>
        <p:txBody>
          <a:bodyPr wrap="square" lIns="0" tIns="0" rIns="0" bIns="0" rtlCol="0">
            <a:noAutofit/>
          </a:bodyPr>
          <a:lstStyle/>
          <a:p>
            <a:pPr algn="l" eaLnBrk="0" hangingPunct="0">
              <a:lnSpc>
                <a:spcPts val="1800"/>
              </a:lnSpc>
            </a:pPr>
            <a:r>
              <a:rPr lang="en-US" sz="1400" b="1" dirty="0">
                <a:ea typeface="+mn-ea"/>
                <a:cs typeface="+mn-cs"/>
              </a:rPr>
              <a:t>Can change title of report</a:t>
            </a:r>
          </a:p>
        </p:txBody>
      </p:sp>
      <p:sp>
        <p:nvSpPr>
          <p:cNvPr id="16" name="TextBox 15">
            <a:extLst>
              <a:ext uri="{FF2B5EF4-FFF2-40B4-BE49-F238E27FC236}">
                <a16:creationId xmlns:a16="http://schemas.microsoft.com/office/drawing/2014/main" id="{7CF88271-2D49-4343-8FA2-5CF8F449E567}"/>
              </a:ext>
            </a:extLst>
          </p:cNvPr>
          <p:cNvSpPr txBox="1"/>
          <p:nvPr/>
        </p:nvSpPr>
        <p:spPr>
          <a:xfrm>
            <a:off x="700240" y="2543983"/>
            <a:ext cx="2001061" cy="962526"/>
          </a:xfrm>
          <a:prstGeom prst="rect">
            <a:avLst/>
          </a:prstGeom>
          <a:noFill/>
          <a:effectLst/>
        </p:spPr>
        <p:txBody>
          <a:bodyPr wrap="square" lIns="0" tIns="0" rIns="0" bIns="0" rtlCol="0">
            <a:noAutofit/>
          </a:bodyPr>
          <a:lstStyle/>
          <a:p>
            <a:pPr algn="l" eaLnBrk="0" hangingPunct="0">
              <a:lnSpc>
                <a:spcPts val="1800"/>
              </a:lnSpc>
            </a:pPr>
            <a:r>
              <a:rPr lang="en-US" sz="1400" b="1" dirty="0">
                <a:ea typeface="+mn-ea"/>
                <a:cs typeface="+mn-cs"/>
              </a:rPr>
              <a:t>Lets you use % instead of raw values</a:t>
            </a:r>
          </a:p>
        </p:txBody>
      </p:sp>
      <p:sp>
        <p:nvSpPr>
          <p:cNvPr id="17" name="TextBox 16">
            <a:extLst>
              <a:ext uri="{FF2B5EF4-FFF2-40B4-BE49-F238E27FC236}">
                <a16:creationId xmlns:a16="http://schemas.microsoft.com/office/drawing/2014/main" id="{BB765602-9FF6-412D-AD2B-639F1B48293D}"/>
              </a:ext>
            </a:extLst>
          </p:cNvPr>
          <p:cNvSpPr txBox="1"/>
          <p:nvPr/>
        </p:nvSpPr>
        <p:spPr>
          <a:xfrm>
            <a:off x="893454" y="3134303"/>
            <a:ext cx="2074989" cy="962526"/>
          </a:xfrm>
          <a:prstGeom prst="rect">
            <a:avLst/>
          </a:prstGeom>
          <a:noFill/>
          <a:effectLst/>
        </p:spPr>
        <p:txBody>
          <a:bodyPr wrap="square" lIns="0" tIns="0" rIns="0" bIns="0" rtlCol="0">
            <a:noAutofit/>
          </a:bodyPr>
          <a:lstStyle/>
          <a:p>
            <a:pPr algn="l" eaLnBrk="0" hangingPunct="0">
              <a:lnSpc>
                <a:spcPts val="1800"/>
              </a:lnSpc>
            </a:pPr>
            <a:r>
              <a:rPr lang="en-US" sz="1400" b="1" dirty="0">
                <a:ea typeface="+mn-ea"/>
                <a:cs typeface="+mn-cs"/>
              </a:rPr>
              <a:t>Allows you to email a report to recipient of your choice, can change message text under email settings</a:t>
            </a:r>
          </a:p>
        </p:txBody>
      </p:sp>
      <p:sp>
        <p:nvSpPr>
          <p:cNvPr id="18" name="TextBox 17">
            <a:extLst>
              <a:ext uri="{FF2B5EF4-FFF2-40B4-BE49-F238E27FC236}">
                <a16:creationId xmlns:a16="http://schemas.microsoft.com/office/drawing/2014/main" id="{A33091DD-D398-4F7D-A496-B3E318740784}"/>
              </a:ext>
            </a:extLst>
          </p:cNvPr>
          <p:cNvSpPr txBox="1"/>
          <p:nvPr/>
        </p:nvSpPr>
        <p:spPr>
          <a:xfrm>
            <a:off x="837609" y="4829273"/>
            <a:ext cx="1726321" cy="962526"/>
          </a:xfrm>
          <a:prstGeom prst="rect">
            <a:avLst/>
          </a:prstGeom>
          <a:noFill/>
          <a:effectLst/>
        </p:spPr>
        <p:txBody>
          <a:bodyPr wrap="square" lIns="0" tIns="0" rIns="0" bIns="0" rtlCol="0">
            <a:noAutofit/>
          </a:bodyPr>
          <a:lstStyle/>
          <a:p>
            <a:pPr algn="l" eaLnBrk="0" hangingPunct="0">
              <a:lnSpc>
                <a:spcPts val="1800"/>
              </a:lnSpc>
            </a:pPr>
            <a:r>
              <a:rPr lang="en-US" sz="1400" b="1" dirty="0">
                <a:ea typeface="+mn-ea"/>
                <a:cs typeface="+mn-cs"/>
              </a:rPr>
              <a:t>Open folders to add variables, click on fields on the right to remove from the report</a:t>
            </a:r>
          </a:p>
        </p:txBody>
      </p:sp>
      <p:pic>
        <p:nvPicPr>
          <p:cNvPr id="19" name="Picture 18">
            <a:extLst>
              <a:ext uri="{FF2B5EF4-FFF2-40B4-BE49-F238E27FC236}">
                <a16:creationId xmlns:a16="http://schemas.microsoft.com/office/drawing/2014/main" id="{08F503AD-14FD-4D2E-92FD-FCBA912A40F8}"/>
              </a:ext>
            </a:extLst>
          </p:cNvPr>
          <p:cNvPicPr>
            <a:picLocks noChangeAspect="1"/>
          </p:cNvPicPr>
          <p:nvPr/>
        </p:nvPicPr>
        <p:blipFill>
          <a:blip r:embed="rId5"/>
          <a:stretch>
            <a:fillRect/>
          </a:stretch>
        </p:blipFill>
        <p:spPr>
          <a:xfrm>
            <a:off x="7909849" y="3506509"/>
            <a:ext cx="3033467" cy="1602067"/>
          </a:xfrm>
          <a:prstGeom prst="rect">
            <a:avLst/>
          </a:prstGeom>
        </p:spPr>
      </p:pic>
      <p:sp>
        <p:nvSpPr>
          <p:cNvPr id="20" name="TextBox 19">
            <a:extLst>
              <a:ext uri="{FF2B5EF4-FFF2-40B4-BE49-F238E27FC236}">
                <a16:creationId xmlns:a16="http://schemas.microsoft.com/office/drawing/2014/main" id="{92B9A4B8-F3CE-4740-B60F-59E298CF2A79}"/>
              </a:ext>
            </a:extLst>
          </p:cNvPr>
          <p:cNvSpPr txBox="1"/>
          <p:nvPr/>
        </p:nvSpPr>
        <p:spPr>
          <a:xfrm>
            <a:off x="8352368" y="2357135"/>
            <a:ext cx="2134998" cy="962526"/>
          </a:xfrm>
          <a:prstGeom prst="rect">
            <a:avLst/>
          </a:prstGeom>
          <a:noFill/>
          <a:effectLst/>
        </p:spPr>
        <p:txBody>
          <a:bodyPr wrap="square" lIns="0" tIns="0" rIns="0" bIns="0" rtlCol="0">
            <a:noAutofit/>
          </a:bodyPr>
          <a:lstStyle/>
          <a:p>
            <a:pPr algn="ctr" eaLnBrk="0" hangingPunct="0">
              <a:lnSpc>
                <a:spcPts val="1800"/>
              </a:lnSpc>
            </a:pPr>
            <a:r>
              <a:rPr lang="en-US" sz="1400" b="1" dirty="0">
                <a:ea typeface="+mn-ea"/>
                <a:cs typeface="+mn-cs"/>
              </a:rPr>
              <a:t>Metes &amp; Bounds and Bill Text have different formats, as seen below</a:t>
            </a:r>
          </a:p>
        </p:txBody>
      </p:sp>
    </p:spTree>
    <p:extLst>
      <p:ext uri="{BB962C8B-B14F-4D97-AF65-F5344CB8AC3E}">
        <p14:creationId xmlns:p14="http://schemas.microsoft.com/office/powerpoint/2010/main" val="2147582763"/>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914401" y="3167143"/>
            <a:ext cx="8221903" cy="307777"/>
          </a:xfrm>
        </p:spPr>
        <p:txBody>
          <a:bodyPr/>
          <a:lstStyle/>
          <a:p>
            <a:pPr>
              <a:buClr>
                <a:srgbClr val="00B9F2">
                  <a:lumMod val="60000"/>
                  <a:lumOff val="40000"/>
                </a:srgbClr>
              </a:buClr>
            </a:pPr>
            <a:endParaRPr lang="en-US" sz="2000" b="0" dirty="0">
              <a:solidFill>
                <a:srgbClr val="007AC2">
                  <a:lumMod val="60000"/>
                  <a:lumOff val="40000"/>
                </a:srgbClr>
              </a:solidFill>
            </a:endParaRPr>
          </a:p>
        </p:txBody>
      </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914400" y="2510181"/>
            <a:ext cx="8683723" cy="615553"/>
          </a:xfrm>
        </p:spPr>
        <p:txBody>
          <a:bodyPr/>
          <a:lstStyle/>
          <a:p>
            <a:pPr algn="l"/>
            <a:r>
              <a:rPr lang="en-US" sz="4000" b="0" dirty="0"/>
              <a:t>Comparing Plans</a:t>
            </a:r>
            <a:endParaRPr lang="en-US" sz="4000" dirty="0"/>
          </a:p>
        </p:txBody>
      </p:sp>
    </p:spTree>
    <p:extLst>
      <p:ext uri="{BB962C8B-B14F-4D97-AF65-F5344CB8AC3E}">
        <p14:creationId xmlns:p14="http://schemas.microsoft.com/office/powerpoint/2010/main" val="1950223655"/>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Comparing Plans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615553"/>
          </a:xfrm>
        </p:spPr>
        <p:txBody>
          <a:bodyPr/>
          <a:lstStyle/>
          <a:p>
            <a:pPr lvl="0">
              <a:buClr>
                <a:srgbClr val="00B9F2">
                  <a:lumMod val="60000"/>
                  <a:lumOff val="40000"/>
                </a:srgbClr>
              </a:buClr>
            </a:pPr>
            <a:r>
              <a:rPr lang="en-US" sz="2000" b="0" dirty="0">
                <a:solidFill>
                  <a:srgbClr val="007AC2">
                    <a:lumMod val="60000"/>
                    <a:lumOff val="40000"/>
                  </a:srgbClr>
                </a:solidFill>
              </a:rPr>
              <a:t>To visualize the difference between two plans, use the plan comparison to see differences</a:t>
            </a:r>
          </a:p>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endParaRPr lang="en-US" b="0" dirty="0"/>
          </a:p>
        </p:txBody>
      </p:sp>
      <p:pic>
        <p:nvPicPr>
          <p:cNvPr id="8" name="Picture 7">
            <a:extLst>
              <a:ext uri="{FF2B5EF4-FFF2-40B4-BE49-F238E27FC236}">
                <a16:creationId xmlns:a16="http://schemas.microsoft.com/office/drawing/2014/main" id="{4AA2D867-EBE2-4351-8039-20229F5F830A}"/>
              </a:ext>
            </a:extLst>
          </p:cNvPr>
          <p:cNvPicPr>
            <a:picLocks noChangeAspect="1"/>
          </p:cNvPicPr>
          <p:nvPr/>
        </p:nvPicPr>
        <p:blipFill>
          <a:blip r:embed="rId4"/>
          <a:stretch>
            <a:fillRect/>
          </a:stretch>
        </p:blipFill>
        <p:spPr>
          <a:xfrm>
            <a:off x="908304" y="2114520"/>
            <a:ext cx="9295003" cy="4229858"/>
          </a:xfrm>
          <a:prstGeom prst="rect">
            <a:avLst/>
          </a:prstGeom>
        </p:spPr>
      </p:pic>
      <p:cxnSp>
        <p:nvCxnSpPr>
          <p:cNvPr id="11" name="Straight Connector 10">
            <a:extLst>
              <a:ext uri="{FF2B5EF4-FFF2-40B4-BE49-F238E27FC236}">
                <a16:creationId xmlns:a16="http://schemas.microsoft.com/office/drawing/2014/main" id="{3D75AE93-F430-43F6-8626-F949A668744D}"/>
              </a:ext>
            </a:extLst>
          </p:cNvPr>
          <p:cNvCxnSpPr>
            <a:cxnSpLocks/>
          </p:cNvCxnSpPr>
          <p:nvPr/>
        </p:nvCxnSpPr>
        <p:spPr bwMode="auto">
          <a:xfrm>
            <a:off x="10203307" y="6043939"/>
            <a:ext cx="268448" cy="201336"/>
          </a:xfrm>
          <a:prstGeom prst="line">
            <a:avLst/>
          </a:prstGeom>
          <a:noFill/>
          <a:ln w="3175" cap="flat" cmpd="sng" algn="ctr">
            <a:solidFill>
              <a:srgbClr val="FF6600"/>
            </a:solidFill>
            <a:prstDash val="solid"/>
            <a:round/>
            <a:headEnd type="none" w="med" len="med"/>
            <a:tailEnd type="none" w="med" len="med"/>
          </a:ln>
          <a:effectLst/>
        </p:spPr>
      </p:cxnSp>
      <p:sp>
        <p:nvSpPr>
          <p:cNvPr id="12" name="TextBox 11">
            <a:extLst>
              <a:ext uri="{FF2B5EF4-FFF2-40B4-BE49-F238E27FC236}">
                <a16:creationId xmlns:a16="http://schemas.microsoft.com/office/drawing/2014/main" id="{2BFA8784-D68A-49CC-B08E-868141ED76E8}"/>
              </a:ext>
            </a:extLst>
          </p:cNvPr>
          <p:cNvSpPr txBox="1"/>
          <p:nvPr/>
        </p:nvSpPr>
        <p:spPr>
          <a:xfrm>
            <a:off x="10543296" y="5946140"/>
            <a:ext cx="1441417" cy="962526"/>
          </a:xfrm>
          <a:prstGeom prst="rect">
            <a:avLst/>
          </a:prstGeom>
          <a:noFill/>
          <a:effectLst/>
        </p:spPr>
        <p:txBody>
          <a:bodyPr wrap="square" lIns="0" tIns="0" rIns="0" bIns="0" rtlCol="0">
            <a:noAutofit/>
          </a:bodyPr>
          <a:lstStyle/>
          <a:p>
            <a:pPr algn="l" eaLnBrk="0" hangingPunct="0">
              <a:lnSpc>
                <a:spcPts val="1800"/>
              </a:lnSpc>
            </a:pPr>
            <a:r>
              <a:rPr lang="en-US" sz="1200" b="1" dirty="0"/>
              <a:t>Shows differences between plans in numerical format</a:t>
            </a:r>
            <a:endParaRPr lang="en-US" sz="1200" b="1" dirty="0">
              <a:ea typeface="+mn-ea"/>
              <a:cs typeface="+mn-cs"/>
            </a:endParaRPr>
          </a:p>
        </p:txBody>
      </p:sp>
      <p:cxnSp>
        <p:nvCxnSpPr>
          <p:cNvPr id="13" name="Straight Connector 12">
            <a:extLst>
              <a:ext uri="{FF2B5EF4-FFF2-40B4-BE49-F238E27FC236}">
                <a16:creationId xmlns:a16="http://schemas.microsoft.com/office/drawing/2014/main" id="{3F710440-50C9-4262-9014-B695899DF318}"/>
              </a:ext>
            </a:extLst>
          </p:cNvPr>
          <p:cNvCxnSpPr>
            <a:cxnSpLocks/>
          </p:cNvCxnSpPr>
          <p:nvPr/>
        </p:nvCxnSpPr>
        <p:spPr bwMode="auto">
          <a:xfrm flipV="1">
            <a:off x="6723275" y="3946691"/>
            <a:ext cx="3820021" cy="93677"/>
          </a:xfrm>
          <a:prstGeom prst="line">
            <a:avLst/>
          </a:prstGeom>
          <a:noFill/>
          <a:ln w="3175" cap="flat" cmpd="sng" algn="ctr">
            <a:solidFill>
              <a:srgbClr val="FF6600"/>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35D73D29-4A44-48F6-8B50-9D96C1C81761}"/>
              </a:ext>
            </a:extLst>
          </p:cNvPr>
          <p:cNvSpPr txBox="1"/>
          <p:nvPr/>
        </p:nvSpPr>
        <p:spPr>
          <a:xfrm>
            <a:off x="10597313" y="3816479"/>
            <a:ext cx="1441417" cy="962526"/>
          </a:xfrm>
          <a:prstGeom prst="rect">
            <a:avLst/>
          </a:prstGeom>
          <a:noFill/>
          <a:effectLst/>
        </p:spPr>
        <p:txBody>
          <a:bodyPr wrap="square" lIns="0" tIns="0" rIns="0" bIns="0" rtlCol="0">
            <a:noAutofit/>
          </a:bodyPr>
          <a:lstStyle/>
          <a:p>
            <a:pPr algn="l" eaLnBrk="0" hangingPunct="0">
              <a:lnSpc>
                <a:spcPts val="1800"/>
              </a:lnSpc>
            </a:pPr>
            <a:r>
              <a:rPr lang="en-US" sz="1200" b="1" dirty="0"/>
              <a:t>Hatched areas indicate geographies assigned to different districts in the two plans</a:t>
            </a:r>
            <a:endParaRPr lang="en-US" sz="1200" b="1" dirty="0">
              <a:ea typeface="+mn-ea"/>
              <a:cs typeface="+mn-cs"/>
            </a:endParaRPr>
          </a:p>
        </p:txBody>
      </p:sp>
      <p:cxnSp>
        <p:nvCxnSpPr>
          <p:cNvPr id="15" name="Straight Connector 14">
            <a:extLst>
              <a:ext uri="{FF2B5EF4-FFF2-40B4-BE49-F238E27FC236}">
                <a16:creationId xmlns:a16="http://schemas.microsoft.com/office/drawing/2014/main" id="{69B0B0C5-CB33-452E-B7A2-678634AC1CCB}"/>
              </a:ext>
            </a:extLst>
          </p:cNvPr>
          <p:cNvCxnSpPr>
            <a:cxnSpLocks/>
          </p:cNvCxnSpPr>
          <p:nvPr/>
        </p:nvCxnSpPr>
        <p:spPr bwMode="auto">
          <a:xfrm flipH="1" flipV="1">
            <a:off x="5430770" y="1895713"/>
            <a:ext cx="187336" cy="603218"/>
          </a:xfrm>
          <a:prstGeom prst="line">
            <a:avLst/>
          </a:prstGeom>
          <a:noFill/>
          <a:ln w="3175" cap="flat" cmpd="sng" algn="ctr">
            <a:solidFill>
              <a:srgbClr val="FF6600"/>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8895F31D-1EDA-439F-AF19-66DA35215432}"/>
              </a:ext>
            </a:extLst>
          </p:cNvPr>
          <p:cNvCxnSpPr>
            <a:cxnSpLocks/>
          </p:cNvCxnSpPr>
          <p:nvPr/>
        </p:nvCxnSpPr>
        <p:spPr bwMode="auto">
          <a:xfrm flipH="1" flipV="1">
            <a:off x="5553086" y="1895713"/>
            <a:ext cx="89345" cy="405438"/>
          </a:xfrm>
          <a:prstGeom prst="line">
            <a:avLst/>
          </a:prstGeom>
          <a:noFill/>
          <a:ln w="3175" cap="flat" cmpd="sng" algn="ctr">
            <a:solidFill>
              <a:srgbClr val="FF6600"/>
            </a:solidFill>
            <a:prstDash val="solid"/>
            <a:round/>
            <a:headEnd type="none" w="med" len="med"/>
            <a:tailEnd type="none" w="med" len="med"/>
          </a:ln>
          <a:effectLst/>
        </p:spPr>
      </p:cxnSp>
      <p:sp>
        <p:nvSpPr>
          <p:cNvPr id="17" name="TextBox 16">
            <a:extLst>
              <a:ext uri="{FF2B5EF4-FFF2-40B4-BE49-F238E27FC236}">
                <a16:creationId xmlns:a16="http://schemas.microsoft.com/office/drawing/2014/main" id="{A0533939-6B74-4B9B-8C17-2143785A9ADB}"/>
              </a:ext>
            </a:extLst>
          </p:cNvPr>
          <p:cNvSpPr txBox="1"/>
          <p:nvPr/>
        </p:nvSpPr>
        <p:spPr>
          <a:xfrm>
            <a:off x="2590216" y="1655750"/>
            <a:ext cx="3108010" cy="403243"/>
          </a:xfrm>
          <a:prstGeom prst="rect">
            <a:avLst/>
          </a:prstGeom>
          <a:noFill/>
          <a:effectLst/>
        </p:spPr>
        <p:txBody>
          <a:bodyPr wrap="square" lIns="0" tIns="0" rIns="0" bIns="0" rtlCol="0">
            <a:noAutofit/>
          </a:bodyPr>
          <a:lstStyle/>
          <a:p>
            <a:pPr algn="l" eaLnBrk="0" hangingPunct="0">
              <a:lnSpc>
                <a:spcPts val="1800"/>
              </a:lnSpc>
            </a:pPr>
            <a:r>
              <a:rPr lang="en-US" sz="1200" b="1" dirty="0"/>
              <a:t>Sliders can be used to adjust transparency </a:t>
            </a:r>
            <a:endParaRPr lang="en-US" sz="1200" b="1" dirty="0">
              <a:ea typeface="+mn-ea"/>
              <a:cs typeface="+mn-cs"/>
            </a:endParaRPr>
          </a:p>
        </p:txBody>
      </p:sp>
      <p:cxnSp>
        <p:nvCxnSpPr>
          <p:cNvPr id="18" name="Straight Connector 17">
            <a:extLst>
              <a:ext uri="{FF2B5EF4-FFF2-40B4-BE49-F238E27FC236}">
                <a16:creationId xmlns:a16="http://schemas.microsoft.com/office/drawing/2014/main" id="{B8304E2D-39F0-4D2D-902B-FE7B85E10707}"/>
              </a:ext>
            </a:extLst>
          </p:cNvPr>
          <p:cNvCxnSpPr>
            <a:cxnSpLocks/>
          </p:cNvCxnSpPr>
          <p:nvPr/>
        </p:nvCxnSpPr>
        <p:spPr bwMode="auto">
          <a:xfrm flipV="1">
            <a:off x="5438361" y="1789385"/>
            <a:ext cx="2029664" cy="949293"/>
          </a:xfrm>
          <a:prstGeom prst="line">
            <a:avLst/>
          </a:prstGeom>
          <a:noFill/>
          <a:ln w="3175" cap="flat" cmpd="sng" algn="ctr">
            <a:solidFill>
              <a:srgbClr val="FF6600"/>
            </a:solidFill>
            <a:prstDash val="solid"/>
            <a:round/>
            <a:headEnd type="none" w="med" len="med"/>
            <a:tailEnd type="none" w="med" len="med"/>
          </a:ln>
          <a:effectLst/>
        </p:spPr>
      </p:cxnSp>
      <p:sp>
        <p:nvSpPr>
          <p:cNvPr id="19" name="TextBox 18">
            <a:extLst>
              <a:ext uri="{FF2B5EF4-FFF2-40B4-BE49-F238E27FC236}">
                <a16:creationId xmlns:a16="http://schemas.microsoft.com/office/drawing/2014/main" id="{A94E895B-1673-435B-BC48-56DB489C1267}"/>
              </a:ext>
            </a:extLst>
          </p:cNvPr>
          <p:cNvSpPr txBox="1"/>
          <p:nvPr/>
        </p:nvSpPr>
        <p:spPr>
          <a:xfrm>
            <a:off x="7577263" y="1613367"/>
            <a:ext cx="1827396" cy="403243"/>
          </a:xfrm>
          <a:prstGeom prst="rect">
            <a:avLst/>
          </a:prstGeom>
          <a:noFill/>
          <a:effectLst/>
        </p:spPr>
        <p:txBody>
          <a:bodyPr wrap="square" lIns="0" tIns="0" rIns="0" bIns="0" rtlCol="0">
            <a:noAutofit/>
          </a:bodyPr>
          <a:lstStyle/>
          <a:p>
            <a:pPr algn="l" eaLnBrk="0" hangingPunct="0">
              <a:lnSpc>
                <a:spcPts val="1800"/>
              </a:lnSpc>
            </a:pPr>
            <a:r>
              <a:rPr lang="en-US" sz="1200" b="1" dirty="0"/>
              <a:t>Merges differences</a:t>
            </a:r>
            <a:endParaRPr lang="en-US" sz="1200" b="1" dirty="0">
              <a:ea typeface="+mn-ea"/>
              <a:cs typeface="+mn-cs"/>
            </a:endParaRPr>
          </a:p>
        </p:txBody>
      </p:sp>
      <p:pic>
        <p:nvPicPr>
          <p:cNvPr id="20" name="Picture 19">
            <a:extLst>
              <a:ext uri="{FF2B5EF4-FFF2-40B4-BE49-F238E27FC236}">
                <a16:creationId xmlns:a16="http://schemas.microsoft.com/office/drawing/2014/main" id="{E4D5DB61-FF30-4BEB-817E-A56C23FB7A6E}"/>
              </a:ext>
            </a:extLst>
          </p:cNvPr>
          <p:cNvPicPr>
            <a:picLocks noChangeAspect="1"/>
          </p:cNvPicPr>
          <p:nvPr/>
        </p:nvPicPr>
        <p:blipFill>
          <a:blip r:embed="rId5"/>
          <a:stretch>
            <a:fillRect/>
          </a:stretch>
        </p:blipFill>
        <p:spPr>
          <a:xfrm>
            <a:off x="9291473" y="1779046"/>
            <a:ext cx="2503646" cy="110550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14182195"/>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914401" y="1302422"/>
            <a:ext cx="8221903" cy="923330"/>
          </a:xfrm>
        </p:spPr>
        <p:txBody>
          <a:bodyPr/>
          <a:lstStyle/>
          <a:p>
            <a:pPr>
              <a:buClr>
                <a:srgbClr val="00B9F2">
                  <a:lumMod val="60000"/>
                  <a:lumOff val="40000"/>
                </a:srgbClr>
              </a:buClr>
            </a:pPr>
            <a:r>
              <a:rPr lang="en-US" sz="2000" b="0" dirty="0">
                <a:solidFill>
                  <a:srgbClr val="007AC2">
                    <a:lumMod val="60000"/>
                    <a:lumOff val="40000"/>
                  </a:srgbClr>
                </a:solidFill>
              </a:rPr>
              <a:t>Map Notes are useful in pointing out areas of interest and writin</a:t>
            </a:r>
            <a:r>
              <a:rPr lang="en-US" sz="2000" dirty="0">
                <a:solidFill>
                  <a:srgbClr val="007AC2">
                    <a:lumMod val="60000"/>
                    <a:lumOff val="40000"/>
                  </a:srgbClr>
                </a:solidFill>
              </a:rPr>
              <a:t>g notes on the map. They can be particularly useful in making notes when comparing maps.</a:t>
            </a:r>
            <a:endParaRPr lang="en-US" sz="2000" b="0" dirty="0">
              <a:solidFill>
                <a:srgbClr val="007AC2">
                  <a:lumMod val="60000"/>
                  <a:lumOff val="40000"/>
                </a:srgbClr>
              </a:solidFill>
            </a:endParaRPr>
          </a:p>
        </p:txBody>
      </p:sp>
      <p:sp>
        <p:nvSpPr>
          <p:cNvPr id="7" name="Title 6">
            <a:extLst>
              <a:ext uri="{FF2B5EF4-FFF2-40B4-BE49-F238E27FC236}">
                <a16:creationId xmlns:a16="http://schemas.microsoft.com/office/drawing/2014/main" id="{62A690F4-6A31-4F42-AD53-05C325D9DB11}"/>
              </a:ext>
            </a:extLst>
          </p:cNvPr>
          <p:cNvSpPr>
            <a:spLocks noGrp="1"/>
          </p:cNvSpPr>
          <p:nvPr>
            <p:ph type="title"/>
          </p:nvPr>
        </p:nvSpPr>
        <p:spPr>
          <a:xfrm>
            <a:off x="452581" y="501687"/>
            <a:ext cx="8683723" cy="615553"/>
          </a:xfrm>
        </p:spPr>
        <p:txBody>
          <a:bodyPr/>
          <a:lstStyle/>
          <a:p>
            <a:r>
              <a:rPr lang="en-US" sz="4000" dirty="0"/>
              <a:t>Map Notes</a:t>
            </a:r>
          </a:p>
        </p:txBody>
      </p:sp>
      <p:pic>
        <p:nvPicPr>
          <p:cNvPr id="10" name="Picture 9">
            <a:extLst>
              <a:ext uri="{FF2B5EF4-FFF2-40B4-BE49-F238E27FC236}">
                <a16:creationId xmlns:a16="http://schemas.microsoft.com/office/drawing/2014/main" id="{9BF297FF-C66B-4401-89CC-15862ED28372}"/>
              </a:ext>
            </a:extLst>
          </p:cNvPr>
          <p:cNvPicPr>
            <a:picLocks noChangeAspect="1"/>
          </p:cNvPicPr>
          <p:nvPr/>
        </p:nvPicPr>
        <p:blipFill>
          <a:blip r:embed="rId4"/>
          <a:stretch>
            <a:fillRect/>
          </a:stretch>
        </p:blipFill>
        <p:spPr>
          <a:xfrm>
            <a:off x="836067" y="2667979"/>
            <a:ext cx="10332720" cy="3688334"/>
          </a:xfrm>
          <a:prstGeom prst="rect">
            <a:avLst/>
          </a:prstGeom>
        </p:spPr>
      </p:pic>
      <p:pic>
        <p:nvPicPr>
          <p:cNvPr id="3" name="Picture 2">
            <a:extLst>
              <a:ext uri="{FF2B5EF4-FFF2-40B4-BE49-F238E27FC236}">
                <a16:creationId xmlns:a16="http://schemas.microsoft.com/office/drawing/2014/main" id="{E21099FE-6A40-4D7E-81A4-28DC7C1CF8B2}"/>
              </a:ext>
            </a:extLst>
          </p:cNvPr>
          <p:cNvPicPr>
            <a:picLocks noChangeAspect="1"/>
          </p:cNvPicPr>
          <p:nvPr/>
        </p:nvPicPr>
        <p:blipFill>
          <a:blip r:embed="rId5"/>
          <a:stretch>
            <a:fillRect/>
          </a:stretch>
        </p:blipFill>
        <p:spPr>
          <a:xfrm>
            <a:off x="10296977" y="1927895"/>
            <a:ext cx="1382907" cy="1501105"/>
          </a:xfrm>
          <a:prstGeom prst="rect">
            <a:avLst/>
          </a:prstGeom>
          <a:effectLst>
            <a:outerShdw blurRad="50800" dist="38100" dir="5400000" algn="t" rotWithShape="0">
              <a:prstClr val="black">
                <a:alpha val="40000"/>
              </a:prstClr>
            </a:outerShdw>
          </a:effectLst>
        </p:spPr>
      </p:pic>
      <p:cxnSp>
        <p:nvCxnSpPr>
          <p:cNvPr id="13" name="Straight Connector 12">
            <a:extLst>
              <a:ext uri="{FF2B5EF4-FFF2-40B4-BE49-F238E27FC236}">
                <a16:creationId xmlns:a16="http://schemas.microsoft.com/office/drawing/2014/main" id="{60EE55EE-1EA0-4034-874C-5A7BB169402F}"/>
              </a:ext>
            </a:extLst>
          </p:cNvPr>
          <p:cNvCxnSpPr>
            <a:cxnSpLocks/>
          </p:cNvCxnSpPr>
          <p:nvPr/>
        </p:nvCxnSpPr>
        <p:spPr bwMode="auto">
          <a:xfrm flipV="1">
            <a:off x="5585355" y="2410934"/>
            <a:ext cx="1455525" cy="1226679"/>
          </a:xfrm>
          <a:prstGeom prst="line">
            <a:avLst/>
          </a:prstGeom>
          <a:noFill/>
          <a:ln w="3175" cap="flat" cmpd="sng" algn="ctr">
            <a:solidFill>
              <a:srgbClr val="FF6600"/>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1DFD8FA0-A9D1-460B-B5CD-33DE712D6F71}"/>
              </a:ext>
            </a:extLst>
          </p:cNvPr>
          <p:cNvSpPr txBox="1"/>
          <p:nvPr/>
        </p:nvSpPr>
        <p:spPr>
          <a:xfrm>
            <a:off x="7155219" y="2310650"/>
            <a:ext cx="1441417" cy="962526"/>
          </a:xfrm>
          <a:prstGeom prst="rect">
            <a:avLst/>
          </a:prstGeom>
          <a:noFill/>
          <a:effectLst/>
        </p:spPr>
        <p:txBody>
          <a:bodyPr wrap="square" lIns="0" tIns="0" rIns="0" bIns="0" rtlCol="0">
            <a:noAutofit/>
          </a:bodyPr>
          <a:lstStyle/>
          <a:p>
            <a:pPr algn="l" eaLnBrk="0" hangingPunct="0">
              <a:lnSpc>
                <a:spcPts val="1800"/>
              </a:lnSpc>
            </a:pPr>
            <a:r>
              <a:rPr lang="en-US" sz="1200" b="1" dirty="0"/>
              <a:t>Right click to edit </a:t>
            </a:r>
            <a:endParaRPr lang="en-US" sz="1200" b="1" dirty="0">
              <a:ea typeface="+mn-ea"/>
              <a:cs typeface="+mn-cs"/>
            </a:endParaRPr>
          </a:p>
        </p:txBody>
      </p:sp>
    </p:spTree>
    <p:extLst>
      <p:ext uri="{BB962C8B-B14F-4D97-AF65-F5344CB8AC3E}">
        <p14:creationId xmlns:p14="http://schemas.microsoft.com/office/powerpoint/2010/main" val="1991334528"/>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6" name="Subtitle 5">
            <a:extLst>
              <a:ext uri="{FF2B5EF4-FFF2-40B4-BE49-F238E27FC236}">
                <a16:creationId xmlns:a16="http://schemas.microsoft.com/office/drawing/2014/main" id="{75B03798-646E-2A46-95F9-ECEAA120C45D}"/>
              </a:ext>
            </a:extLst>
          </p:cNvPr>
          <p:cNvSpPr>
            <a:spLocks noGrp="1"/>
          </p:cNvSpPr>
          <p:nvPr>
            <p:ph type="body" idx="1"/>
          </p:nvPr>
        </p:nvSpPr>
        <p:spPr>
          <a:xfrm>
            <a:off x="914401" y="3167143"/>
            <a:ext cx="8221903" cy="307777"/>
          </a:xfrm>
        </p:spPr>
        <p:txBody>
          <a:bodyPr/>
          <a:lstStyle/>
          <a:p>
            <a:pPr>
              <a:buClr>
                <a:srgbClr val="00B9F2">
                  <a:lumMod val="60000"/>
                  <a:lumOff val="40000"/>
                </a:srgbClr>
              </a:buClr>
            </a:pPr>
            <a:endParaRPr lang="en-US" sz="2000" b="0" dirty="0">
              <a:solidFill>
                <a:srgbClr val="007AC2">
                  <a:lumMod val="60000"/>
                  <a:lumOff val="40000"/>
                </a:srgbClr>
              </a:solidFill>
            </a:endParaRPr>
          </a:p>
        </p:txBody>
      </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914400" y="2510181"/>
            <a:ext cx="8683723" cy="615553"/>
          </a:xfrm>
        </p:spPr>
        <p:txBody>
          <a:bodyPr/>
          <a:lstStyle/>
          <a:p>
            <a:r>
              <a:rPr lang="en-US" sz="4000" b="0" dirty="0"/>
              <a:t>Instructor Demo</a:t>
            </a:r>
            <a:endParaRPr lang="en-US" dirty="0"/>
          </a:p>
        </p:txBody>
      </p:sp>
    </p:spTree>
    <p:extLst>
      <p:ext uri="{BB962C8B-B14F-4D97-AF65-F5344CB8AC3E}">
        <p14:creationId xmlns:p14="http://schemas.microsoft.com/office/powerpoint/2010/main" val="4018605154"/>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EFD3C64-8A9F-48E0-A3FB-3005F513F271}"/>
              </a:ext>
            </a:extLst>
          </p:cNvPr>
          <p:cNvGrpSpPr/>
          <p:nvPr/>
        </p:nvGrpSpPr>
        <p:grpSpPr>
          <a:xfrm>
            <a:off x="1019" y="-2451"/>
            <a:ext cx="12192000" cy="6858000"/>
            <a:chOff x="0" y="0"/>
            <a:chExt cx="12192000" cy="6858000"/>
          </a:xfrm>
        </p:grpSpPr>
        <p:pic>
          <p:nvPicPr>
            <p:cNvPr id="7" name="Picture 6">
              <a:extLst>
                <a:ext uri="{FF2B5EF4-FFF2-40B4-BE49-F238E27FC236}">
                  <a16:creationId xmlns:a16="http://schemas.microsoft.com/office/drawing/2014/main" id="{F7CAD3CC-0BEC-424F-8C9D-74AB53349BB6}"/>
                </a:ext>
              </a:extLst>
            </p:cNvPr>
            <p:cNvPicPr>
              <a:picLocks noChangeAspect="1"/>
            </p:cNvPicPr>
            <p:nvPr/>
          </p:nvPicPr>
          <p:blipFill>
            <a:blip r:embed="rId2"/>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8" name="Rectangle 7">
              <a:extLst>
                <a:ext uri="{FF2B5EF4-FFF2-40B4-BE49-F238E27FC236}">
                  <a16:creationId xmlns:a16="http://schemas.microsoft.com/office/drawing/2014/main" id="{7D9E6760-2297-4930-A67A-374CA632237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2" name="Title 1">
            <a:extLst>
              <a:ext uri="{FF2B5EF4-FFF2-40B4-BE49-F238E27FC236}">
                <a16:creationId xmlns:a16="http://schemas.microsoft.com/office/drawing/2014/main" id="{6A0F21E6-35B4-4B56-8463-FA12526C18D8}"/>
              </a:ext>
            </a:extLst>
          </p:cNvPr>
          <p:cNvSpPr>
            <a:spLocks noGrp="1"/>
          </p:cNvSpPr>
          <p:nvPr>
            <p:ph type="title"/>
          </p:nvPr>
        </p:nvSpPr>
        <p:spPr/>
        <p:txBody>
          <a:bodyPr/>
          <a:lstStyle/>
          <a:p>
            <a:r>
              <a:rPr lang="en-US" dirty="0"/>
              <a:t>Exercise (40 mins)</a:t>
            </a:r>
          </a:p>
        </p:txBody>
      </p:sp>
      <p:sp>
        <p:nvSpPr>
          <p:cNvPr id="3" name="Content Placeholder 2">
            <a:extLst>
              <a:ext uri="{FF2B5EF4-FFF2-40B4-BE49-F238E27FC236}">
                <a16:creationId xmlns:a16="http://schemas.microsoft.com/office/drawing/2014/main" id="{A5741FD9-857B-4C66-A932-D5AD4001E15C}"/>
              </a:ext>
            </a:extLst>
          </p:cNvPr>
          <p:cNvSpPr>
            <a:spLocks noGrp="1"/>
          </p:cNvSpPr>
          <p:nvPr>
            <p:ph sz="quarter" idx="18"/>
          </p:nvPr>
        </p:nvSpPr>
        <p:spPr>
          <a:xfrm>
            <a:off x="321862" y="1591155"/>
            <a:ext cx="5842964" cy="4346576"/>
          </a:xfrm>
        </p:spPr>
        <p:txBody>
          <a:bodyPr numCol="1"/>
          <a:lstStyle/>
          <a:p>
            <a:pPr fontAlgn="ctr"/>
            <a:r>
              <a:rPr lang="en-US" sz="1600" b="0" dirty="0"/>
              <a:t>Scenario: We want to break Linn Co into three districts, similar to the one to the right. The Target Deviation should be no greater/less than +/- 200 people.</a:t>
            </a:r>
          </a:p>
          <a:p>
            <a:pPr marL="285750" indent="-285750" eaLnBrk="0" fontAlgn="base" hangingPunct="0">
              <a:spcBef>
                <a:spcPct val="0"/>
              </a:spcBef>
              <a:spcAft>
                <a:spcPct val="0"/>
              </a:spcAft>
              <a:buFont typeface="Arial" panose="020B0604020202020204" pitchFamily="34" charset="0"/>
              <a:buChar char="•"/>
            </a:pPr>
            <a:r>
              <a:rPr lang="en-US" sz="1600" b="0" dirty="0"/>
              <a:t>Create Linn Co Plan:</a:t>
            </a:r>
          </a:p>
          <a:p>
            <a:pPr marL="742950" lvl="1" indent="-285750" eaLnBrk="0" fontAlgn="base" hangingPunct="0">
              <a:spcBef>
                <a:spcPct val="0"/>
              </a:spcBef>
              <a:spcAft>
                <a:spcPct val="0"/>
              </a:spcAft>
              <a:buFont typeface="Arial" panose="020B0604020202020204" pitchFamily="34" charset="0"/>
              <a:buChar char="•"/>
            </a:pPr>
            <a:r>
              <a:rPr lang="en-US" sz="1600" b="0" dirty="0"/>
              <a:t>2020 data</a:t>
            </a:r>
          </a:p>
          <a:p>
            <a:pPr marL="742950" lvl="1" indent="-285750" eaLnBrk="0" fontAlgn="base" hangingPunct="0">
              <a:spcBef>
                <a:spcPct val="0"/>
              </a:spcBef>
              <a:spcAft>
                <a:spcPct val="0"/>
              </a:spcAft>
              <a:buFont typeface="Arial" panose="020B0604020202020204" pitchFamily="34" charset="0"/>
              <a:buChar char="•"/>
            </a:pPr>
            <a:r>
              <a:rPr lang="en-US" sz="1600" b="0" dirty="0"/>
              <a:t>3 Districts</a:t>
            </a:r>
          </a:p>
          <a:p>
            <a:pPr marL="742950" lvl="1" indent="-285750" eaLnBrk="0" fontAlgn="base" hangingPunct="0">
              <a:spcBef>
                <a:spcPct val="0"/>
              </a:spcBef>
              <a:spcAft>
                <a:spcPct val="0"/>
              </a:spcAft>
              <a:buFont typeface="Arial" panose="020B0604020202020204" pitchFamily="34" charset="0"/>
              <a:buChar char="•"/>
            </a:pPr>
            <a:r>
              <a:rPr lang="en-US" sz="1600" b="0" dirty="0"/>
              <a:t>1% Maximum Deviation</a:t>
            </a:r>
          </a:p>
          <a:p>
            <a:pPr marL="285750" indent="-285750" eaLnBrk="0" fontAlgn="base" hangingPunct="0">
              <a:spcBef>
                <a:spcPct val="0"/>
              </a:spcBef>
              <a:spcAft>
                <a:spcPct val="0"/>
              </a:spcAft>
              <a:buFont typeface="Arial" panose="020B0604020202020204" pitchFamily="34" charset="0"/>
              <a:buChar char="•"/>
            </a:pPr>
            <a:r>
              <a:rPr lang="en-US" sz="1600" b="0" dirty="0"/>
              <a:t>Run Integrity Tests, make sure plan passes all 6</a:t>
            </a:r>
          </a:p>
          <a:p>
            <a:pPr marL="285750" indent="-285750" eaLnBrk="0" fontAlgn="base" hangingPunct="0">
              <a:spcBef>
                <a:spcPct val="0"/>
              </a:spcBef>
              <a:spcAft>
                <a:spcPct val="0"/>
              </a:spcAft>
              <a:buFont typeface="Arial" panose="020B0604020202020204" pitchFamily="34" charset="0"/>
              <a:buChar char="•"/>
            </a:pPr>
            <a:r>
              <a:rPr lang="en-US" sz="1600" b="0" dirty="0"/>
              <a:t>Share Plan in a group with colleague(s)</a:t>
            </a:r>
          </a:p>
          <a:p>
            <a:pPr marL="285750" indent="-285750" eaLnBrk="0" fontAlgn="base" hangingPunct="0">
              <a:spcBef>
                <a:spcPct val="0"/>
              </a:spcBef>
              <a:spcAft>
                <a:spcPct val="0"/>
              </a:spcAft>
              <a:buFont typeface="Arial" panose="020B0604020202020204" pitchFamily="34" charset="0"/>
              <a:buChar char="•"/>
            </a:pPr>
            <a:r>
              <a:rPr lang="en-US" sz="1600" b="0" dirty="0"/>
              <a:t>Use Plan Comparison Tool to view differences</a:t>
            </a:r>
          </a:p>
          <a:p>
            <a:pPr marL="285750" indent="-285750" eaLnBrk="0" fontAlgn="base" hangingPunct="0">
              <a:spcBef>
                <a:spcPct val="0"/>
              </a:spcBef>
              <a:spcAft>
                <a:spcPct val="0"/>
              </a:spcAft>
              <a:buFont typeface="Arial" panose="020B0604020202020204" pitchFamily="34" charset="0"/>
              <a:buChar char="•"/>
            </a:pPr>
            <a:r>
              <a:rPr lang="en-US" sz="1600" b="0" dirty="0"/>
              <a:t>Run Reports</a:t>
            </a:r>
          </a:p>
          <a:p>
            <a:pPr marL="742950" lvl="1" indent="-285750" eaLnBrk="0" fontAlgn="base" hangingPunct="0">
              <a:spcBef>
                <a:spcPct val="0"/>
              </a:spcBef>
              <a:spcAft>
                <a:spcPct val="0"/>
              </a:spcAft>
              <a:buFont typeface="Arial" panose="020B0604020202020204" pitchFamily="34" charset="0"/>
              <a:buChar char="•"/>
            </a:pPr>
            <a:r>
              <a:rPr lang="en-US" sz="1600" b="0" dirty="0"/>
              <a:t>Comparison Report</a:t>
            </a:r>
          </a:p>
          <a:p>
            <a:pPr marL="742950" lvl="1" indent="-285750" eaLnBrk="0" fontAlgn="base" hangingPunct="0">
              <a:spcBef>
                <a:spcPct val="0"/>
              </a:spcBef>
              <a:spcAft>
                <a:spcPct val="0"/>
              </a:spcAft>
              <a:buFont typeface="Arial" panose="020B0604020202020204" pitchFamily="34" charset="0"/>
              <a:buChar char="•"/>
            </a:pPr>
            <a:r>
              <a:rPr lang="en-US" sz="1600" b="0" dirty="0"/>
              <a:t>Comparison Report Detailed</a:t>
            </a:r>
          </a:p>
          <a:p>
            <a:pPr fontAlgn="ctr"/>
            <a:r>
              <a:rPr lang="en-US" sz="1600" b="0" dirty="0"/>
              <a:t>Make a comment on your colleague’s plan describing differences between your plans</a:t>
            </a:r>
          </a:p>
          <a:p>
            <a:pPr fontAlgn="ctr"/>
            <a:r>
              <a:rPr lang="en-US" sz="1600" b="0" dirty="0"/>
              <a:t>Save your plan</a:t>
            </a:r>
          </a:p>
          <a:p>
            <a:pPr fontAlgn="ctr"/>
            <a:endParaRPr lang="en-US" sz="1600" b="0" dirty="0"/>
          </a:p>
          <a:p>
            <a:endParaRPr lang="en-US" b="0" dirty="0">
              <a:solidFill>
                <a:srgbClr val="007AC2">
                  <a:lumMod val="60000"/>
                  <a:lumOff val="40000"/>
                </a:srgbClr>
              </a:solidFill>
            </a:endParaRPr>
          </a:p>
          <a:p>
            <a:endParaRPr lang="en-US" b="0" dirty="0"/>
          </a:p>
        </p:txBody>
      </p:sp>
      <p:sp>
        <p:nvSpPr>
          <p:cNvPr id="4" name="Text Placeholder 3">
            <a:extLst>
              <a:ext uri="{FF2B5EF4-FFF2-40B4-BE49-F238E27FC236}">
                <a16:creationId xmlns:a16="http://schemas.microsoft.com/office/drawing/2014/main" id="{27650654-3D21-42D3-BFF9-43EC19FFC7F5}"/>
              </a:ext>
            </a:extLst>
          </p:cNvPr>
          <p:cNvSpPr>
            <a:spLocks noGrp="1"/>
          </p:cNvSpPr>
          <p:nvPr>
            <p:ph type="body" sz="quarter" idx="16"/>
          </p:nvPr>
        </p:nvSpPr>
        <p:spPr>
          <a:xfrm>
            <a:off x="546463" y="1120082"/>
            <a:ext cx="10826496" cy="246221"/>
          </a:xfrm>
        </p:spPr>
        <p:txBody>
          <a:bodyPr/>
          <a:lstStyle/>
          <a:p>
            <a:endParaRPr lang="en-US" dirty="0"/>
          </a:p>
        </p:txBody>
      </p:sp>
      <p:sp>
        <p:nvSpPr>
          <p:cNvPr id="5" name="Text Placeholder 4">
            <a:extLst>
              <a:ext uri="{FF2B5EF4-FFF2-40B4-BE49-F238E27FC236}">
                <a16:creationId xmlns:a16="http://schemas.microsoft.com/office/drawing/2014/main" id="{B26D5C26-D395-4571-A024-D218492561EB}"/>
              </a:ext>
            </a:extLst>
          </p:cNvPr>
          <p:cNvSpPr>
            <a:spLocks noGrp="1"/>
          </p:cNvSpPr>
          <p:nvPr>
            <p:ph type="body" sz="quarter" idx="20"/>
          </p:nvPr>
        </p:nvSpPr>
        <p:spPr>
          <a:xfrm>
            <a:off x="685800" y="6185356"/>
            <a:ext cx="10826496" cy="215444"/>
          </a:xfrm>
        </p:spPr>
        <p:txBody>
          <a:bodyPr/>
          <a:lstStyle/>
          <a:p>
            <a:endParaRPr lang="en-US" dirty="0">
              <a:latin typeface="Arial" charset="0"/>
              <a:ea typeface="ＭＳ Ｐゴシック" pitchFamily="16" charset="-128"/>
              <a:cs typeface="ＭＳ Ｐゴシック" pitchFamily="-97" charset="-128"/>
            </a:endParaRPr>
          </a:p>
        </p:txBody>
      </p:sp>
      <p:pic>
        <p:nvPicPr>
          <p:cNvPr id="11" name="Picture 10">
            <a:extLst>
              <a:ext uri="{FF2B5EF4-FFF2-40B4-BE49-F238E27FC236}">
                <a16:creationId xmlns:a16="http://schemas.microsoft.com/office/drawing/2014/main" id="{6C090EBF-FD06-4FE2-8DF8-3949B16DFA90}"/>
              </a:ext>
            </a:extLst>
          </p:cNvPr>
          <p:cNvPicPr>
            <a:picLocks noChangeAspect="1"/>
          </p:cNvPicPr>
          <p:nvPr/>
        </p:nvPicPr>
        <p:blipFill>
          <a:blip r:embed="rId3"/>
          <a:stretch>
            <a:fillRect/>
          </a:stretch>
        </p:blipFill>
        <p:spPr>
          <a:xfrm>
            <a:off x="7332018" y="749033"/>
            <a:ext cx="4181297" cy="4906533"/>
          </a:xfrm>
          <a:prstGeom prst="rect">
            <a:avLst/>
          </a:prstGeom>
        </p:spPr>
      </p:pic>
    </p:spTree>
    <p:extLst>
      <p:ext uri="{BB962C8B-B14F-4D97-AF65-F5344CB8AC3E}">
        <p14:creationId xmlns:p14="http://schemas.microsoft.com/office/powerpoint/2010/main" val="277949534"/>
      </p:ext>
    </p:extLst>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0F4E2-D2A2-8943-AC55-8A47F2980481}"/>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64954A7C-5DF5-3F4D-A308-D619E5FADA11}"/>
                </a:ext>
              </a:extLst>
            </p:cNvPr>
            <p:cNvPicPr>
              <a:picLocks noChangeAspect="1"/>
            </p:cNvPicPr>
            <p:nvPr/>
          </p:nvPicPr>
          <p:blipFill>
            <a:blip r:embed="rId3"/>
            <a:srcRect/>
            <a:stretch/>
          </p:blipFill>
          <p:spPr>
            <a:xfrm>
              <a:off x="1019" y="1146"/>
              <a:ext cx="12189962" cy="6856853"/>
            </a:xfrm>
            <a:prstGeom prst="rect">
              <a:avLst/>
            </a:prstGeom>
            <a:gradFill flip="none" rotWithShape="1">
              <a:gsLst>
                <a:gs pos="0">
                  <a:schemeClr val="bg2">
                    <a:lumMod val="60000"/>
                    <a:lumOff val="40000"/>
                    <a:alpha val="41000"/>
                  </a:schemeClr>
                </a:gs>
                <a:gs pos="70000">
                  <a:schemeClr val="bg2">
                    <a:lumMod val="100000"/>
                    <a:alpha val="0"/>
                  </a:schemeClr>
                </a:gs>
              </a:gsLst>
              <a:lin ang="10800000" scaled="1"/>
              <a:tileRect/>
            </a:gradFill>
          </p:spPr>
        </p:pic>
        <p:sp>
          <p:nvSpPr>
            <p:cNvPr id="5" name="Rectangle 4">
              <a:extLst>
                <a:ext uri="{FF2B5EF4-FFF2-40B4-BE49-F238E27FC236}">
                  <a16:creationId xmlns:a16="http://schemas.microsoft.com/office/drawing/2014/main" id="{626790BE-991A-974E-99F1-8754350A7B89}"/>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1510018" y="2590283"/>
            <a:ext cx="8683723" cy="615553"/>
          </a:xfrm>
        </p:spPr>
        <p:txBody>
          <a:bodyPr/>
          <a:lstStyle/>
          <a:p>
            <a:pPr algn="l"/>
            <a:r>
              <a:rPr lang="en-US" sz="4000" b="0" dirty="0"/>
              <a:t>Submit Tab</a:t>
            </a:r>
            <a:endParaRPr lang="en-US" sz="4000" dirty="0"/>
          </a:p>
        </p:txBody>
      </p:sp>
      <p:pic>
        <p:nvPicPr>
          <p:cNvPr id="3" name="Picture 2">
            <a:extLst>
              <a:ext uri="{FF2B5EF4-FFF2-40B4-BE49-F238E27FC236}">
                <a16:creationId xmlns:a16="http://schemas.microsoft.com/office/drawing/2014/main" id="{0FACD552-F051-4FBF-8AE0-05F3230518E5}"/>
              </a:ext>
            </a:extLst>
          </p:cNvPr>
          <p:cNvPicPr>
            <a:picLocks noChangeAspect="1"/>
          </p:cNvPicPr>
          <p:nvPr/>
        </p:nvPicPr>
        <p:blipFill>
          <a:blip r:embed="rId4"/>
          <a:stretch>
            <a:fillRect/>
          </a:stretch>
        </p:blipFill>
        <p:spPr>
          <a:xfrm>
            <a:off x="1397096" y="4084377"/>
            <a:ext cx="5303980" cy="1310754"/>
          </a:xfrm>
          <a:prstGeom prst="rect">
            <a:avLst/>
          </a:prstGeom>
        </p:spPr>
      </p:pic>
    </p:spTree>
    <p:extLst>
      <p:ext uri="{BB962C8B-B14F-4D97-AF65-F5344CB8AC3E}">
        <p14:creationId xmlns:p14="http://schemas.microsoft.com/office/powerpoint/2010/main" val="2230843025"/>
      </p:ext>
    </p:extLst>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9007" y="-69419"/>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What Happens When I Submit a Plan?</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8619893" cy="4346576"/>
          </a:xfrm>
          <a:prstGeom prst="rect">
            <a:avLst/>
          </a:prstGeom>
        </p:spPr>
        <p:txBody>
          <a:bodyPr numCol="2"/>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176213" lvl="1" indent="-176213" fontAlgn="ctr">
              <a:spcBef>
                <a:spcPts val="300"/>
              </a:spcBef>
              <a:buClr>
                <a:srgbClr val="00B9F2">
                  <a:lumMod val="60000"/>
                  <a:lumOff val="40000"/>
                </a:srgbClr>
              </a:buClr>
              <a:buFont typeface="Arial"/>
              <a:buChar char="•"/>
            </a:pPr>
            <a:r>
              <a:rPr lang="en-US" sz="2000" b="0" dirty="0">
                <a:solidFill>
                  <a:prstClr val="white"/>
                </a:solidFill>
              </a:rPr>
              <a:t>Integrity tests are run and must be passed</a:t>
            </a:r>
          </a:p>
          <a:p>
            <a:pPr marL="176213" lvl="1" indent="-176213" fontAlgn="ctr">
              <a:spcBef>
                <a:spcPts val="300"/>
              </a:spcBef>
              <a:buClr>
                <a:srgbClr val="00B9F2">
                  <a:lumMod val="60000"/>
                  <a:lumOff val="40000"/>
                </a:srgbClr>
              </a:buClr>
              <a:buFont typeface="Arial"/>
              <a:buChar char="•"/>
            </a:pPr>
            <a:r>
              <a:rPr lang="en-US" sz="2000" b="0" dirty="0">
                <a:solidFill>
                  <a:prstClr val="white"/>
                </a:solidFill>
              </a:rPr>
              <a:t>Must provide contact information</a:t>
            </a:r>
          </a:p>
          <a:p>
            <a:pPr marL="176213" lvl="1" indent="-176213" fontAlgn="ctr">
              <a:spcBef>
                <a:spcPts val="300"/>
              </a:spcBef>
              <a:buClr>
                <a:srgbClr val="00B9F2">
                  <a:lumMod val="60000"/>
                  <a:lumOff val="40000"/>
                </a:srgbClr>
              </a:buClr>
              <a:buFont typeface="Arial"/>
              <a:buChar char="•"/>
            </a:pPr>
            <a:r>
              <a:rPr lang="en-US" sz="2000" b="0" dirty="0">
                <a:solidFill>
                  <a:prstClr val="white"/>
                </a:solidFill>
              </a:rPr>
              <a:t>Reminded that you cannot change once submitted</a:t>
            </a:r>
          </a:p>
          <a:p>
            <a:pPr marL="176213" lvl="1" indent="-176213" fontAlgn="ctr">
              <a:spcBef>
                <a:spcPts val="300"/>
              </a:spcBef>
              <a:buClr>
                <a:srgbClr val="00B9F2">
                  <a:lumMod val="60000"/>
                  <a:lumOff val="40000"/>
                </a:srgbClr>
              </a:buClr>
              <a:buFont typeface="Arial"/>
              <a:buChar char="•"/>
            </a:pPr>
            <a:r>
              <a:rPr lang="en-US" sz="2000" b="0" dirty="0">
                <a:solidFill>
                  <a:prstClr val="white"/>
                </a:solidFill>
              </a:rPr>
              <a:t>Sent to reviewer group</a:t>
            </a:r>
          </a:p>
          <a:p>
            <a:pPr marL="0" indent="0">
              <a:buNone/>
            </a:pPr>
            <a:endParaRPr lang="en-US" b="0" dirty="0"/>
          </a:p>
        </p:txBody>
      </p:sp>
      <p:pic>
        <p:nvPicPr>
          <p:cNvPr id="8" name="Picture 7">
            <a:extLst>
              <a:ext uri="{FF2B5EF4-FFF2-40B4-BE49-F238E27FC236}">
                <a16:creationId xmlns:a16="http://schemas.microsoft.com/office/drawing/2014/main" id="{D9146692-1852-408C-8AC6-3DBDD369C406}"/>
              </a:ext>
            </a:extLst>
          </p:cNvPr>
          <p:cNvPicPr>
            <a:picLocks noChangeAspect="1"/>
          </p:cNvPicPr>
          <p:nvPr/>
        </p:nvPicPr>
        <p:blipFill>
          <a:blip r:embed="rId4"/>
          <a:stretch>
            <a:fillRect/>
          </a:stretch>
        </p:blipFill>
        <p:spPr>
          <a:xfrm>
            <a:off x="5243659" y="1673013"/>
            <a:ext cx="3452159" cy="3101609"/>
          </a:xfrm>
          <a:prstGeom prst="rect">
            <a:avLst/>
          </a:prstGeom>
        </p:spPr>
      </p:pic>
      <p:pic>
        <p:nvPicPr>
          <p:cNvPr id="11" name="Picture 10">
            <a:extLst>
              <a:ext uri="{FF2B5EF4-FFF2-40B4-BE49-F238E27FC236}">
                <a16:creationId xmlns:a16="http://schemas.microsoft.com/office/drawing/2014/main" id="{12D83587-74EA-4FA7-8AA5-41533B634358}"/>
              </a:ext>
            </a:extLst>
          </p:cNvPr>
          <p:cNvPicPr>
            <a:picLocks noChangeAspect="1"/>
          </p:cNvPicPr>
          <p:nvPr/>
        </p:nvPicPr>
        <p:blipFill>
          <a:blip r:embed="rId5"/>
          <a:stretch>
            <a:fillRect/>
          </a:stretch>
        </p:blipFill>
        <p:spPr>
          <a:xfrm>
            <a:off x="8826716" y="1624892"/>
            <a:ext cx="3109961" cy="3411749"/>
          </a:xfrm>
          <a:prstGeom prst="rect">
            <a:avLst/>
          </a:prstGeom>
        </p:spPr>
      </p:pic>
      <p:pic>
        <p:nvPicPr>
          <p:cNvPr id="12" name="Picture 11">
            <a:extLst>
              <a:ext uri="{FF2B5EF4-FFF2-40B4-BE49-F238E27FC236}">
                <a16:creationId xmlns:a16="http://schemas.microsoft.com/office/drawing/2014/main" id="{A5404F91-8824-463E-9CA8-4B6A85CABAD2}"/>
              </a:ext>
            </a:extLst>
          </p:cNvPr>
          <p:cNvPicPr>
            <a:picLocks noChangeAspect="1"/>
          </p:cNvPicPr>
          <p:nvPr/>
        </p:nvPicPr>
        <p:blipFill>
          <a:blip r:embed="rId6"/>
          <a:stretch>
            <a:fillRect/>
          </a:stretch>
        </p:blipFill>
        <p:spPr>
          <a:xfrm>
            <a:off x="5000620" y="4400855"/>
            <a:ext cx="2996583" cy="1074143"/>
          </a:xfrm>
          <a:prstGeom prst="rect">
            <a:avLst/>
          </a:prstGeom>
          <a:effectLst>
            <a:outerShdw blurRad="50800" dist="38100" dir="18900000" algn="bl" rotWithShape="0">
              <a:prstClr val="black">
                <a:alpha val="40000"/>
              </a:prstClr>
            </a:outerShdw>
          </a:effectLst>
        </p:spPr>
      </p:pic>
      <p:pic>
        <p:nvPicPr>
          <p:cNvPr id="13" name="Picture 12">
            <a:extLst>
              <a:ext uri="{FF2B5EF4-FFF2-40B4-BE49-F238E27FC236}">
                <a16:creationId xmlns:a16="http://schemas.microsoft.com/office/drawing/2014/main" id="{8526EABA-E101-42E5-8718-A159915E7C90}"/>
              </a:ext>
            </a:extLst>
          </p:cNvPr>
          <p:cNvPicPr>
            <a:picLocks noChangeAspect="1"/>
          </p:cNvPicPr>
          <p:nvPr/>
        </p:nvPicPr>
        <p:blipFill>
          <a:blip r:embed="rId7"/>
          <a:stretch>
            <a:fillRect/>
          </a:stretch>
        </p:blipFill>
        <p:spPr>
          <a:xfrm>
            <a:off x="8128101" y="4428897"/>
            <a:ext cx="2876589" cy="1061037"/>
          </a:xfrm>
          <a:prstGeom prst="rect">
            <a:avLst/>
          </a:prstGeom>
          <a:effectLst>
            <a:outerShdw blurRad="50800" dist="38100" dir="18900000" algn="bl" rotWithShape="0">
              <a:prstClr val="black">
                <a:alpha val="40000"/>
              </a:prstClr>
            </a:outerShdw>
          </a:effectLst>
        </p:spPr>
      </p:pic>
      <p:pic>
        <p:nvPicPr>
          <p:cNvPr id="14" name="Picture 13">
            <a:extLst>
              <a:ext uri="{FF2B5EF4-FFF2-40B4-BE49-F238E27FC236}">
                <a16:creationId xmlns:a16="http://schemas.microsoft.com/office/drawing/2014/main" id="{E45992E0-24DF-4C30-823E-41498B060B3B}"/>
              </a:ext>
            </a:extLst>
          </p:cNvPr>
          <p:cNvPicPr>
            <a:picLocks noChangeAspect="1"/>
          </p:cNvPicPr>
          <p:nvPr/>
        </p:nvPicPr>
        <p:blipFill>
          <a:blip r:embed="rId8"/>
          <a:stretch>
            <a:fillRect/>
          </a:stretch>
        </p:blipFill>
        <p:spPr>
          <a:xfrm>
            <a:off x="5651335" y="5607575"/>
            <a:ext cx="6088966" cy="1074142"/>
          </a:xfrm>
          <a:prstGeom prst="rect">
            <a:avLst/>
          </a:prstGeom>
        </p:spPr>
      </p:pic>
    </p:spTree>
    <p:extLst>
      <p:ext uri="{BB962C8B-B14F-4D97-AF65-F5344CB8AC3E}">
        <p14:creationId xmlns:p14="http://schemas.microsoft.com/office/powerpoint/2010/main" val="409578446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02742" y="-133564"/>
            <a:ext cx="12294742" cy="7003253"/>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Application Overview</a:t>
            </a:r>
            <a:endParaRPr lang="en-US" sz="4000" dirty="0"/>
          </a:p>
        </p:txBody>
      </p:sp>
      <p:pic>
        <p:nvPicPr>
          <p:cNvPr id="7" name="Picture 6">
            <a:extLst>
              <a:ext uri="{FF2B5EF4-FFF2-40B4-BE49-F238E27FC236}">
                <a16:creationId xmlns:a16="http://schemas.microsoft.com/office/drawing/2014/main" id="{5221D6C5-005A-48AB-82C9-25B857B5E221}"/>
              </a:ext>
            </a:extLst>
          </p:cNvPr>
          <p:cNvPicPr>
            <a:picLocks noChangeAspect="1"/>
          </p:cNvPicPr>
          <p:nvPr/>
        </p:nvPicPr>
        <p:blipFill>
          <a:blip r:embed="rId4"/>
          <a:stretch>
            <a:fillRect/>
          </a:stretch>
        </p:blipFill>
        <p:spPr>
          <a:xfrm>
            <a:off x="3013239" y="1385262"/>
            <a:ext cx="8762340" cy="5077512"/>
          </a:xfrm>
          <a:prstGeom prst="rect">
            <a:avLst/>
          </a:prstGeom>
        </p:spPr>
      </p:pic>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pic>
        <p:nvPicPr>
          <p:cNvPr id="8" name="Picture 7">
            <a:extLst>
              <a:ext uri="{FF2B5EF4-FFF2-40B4-BE49-F238E27FC236}">
                <a16:creationId xmlns:a16="http://schemas.microsoft.com/office/drawing/2014/main" id="{0A2DA28D-83C1-407B-8EFE-A453AE2F437D}"/>
              </a:ext>
            </a:extLst>
          </p:cNvPr>
          <p:cNvPicPr>
            <a:picLocks noChangeAspect="1"/>
          </p:cNvPicPr>
          <p:nvPr/>
        </p:nvPicPr>
        <p:blipFill>
          <a:blip r:embed="rId5"/>
          <a:stretch>
            <a:fillRect/>
          </a:stretch>
        </p:blipFill>
        <p:spPr>
          <a:xfrm>
            <a:off x="174984" y="2185472"/>
            <a:ext cx="2748661" cy="1681983"/>
          </a:xfrm>
          <a:prstGeom prst="rect">
            <a:avLst/>
          </a:prstGeom>
        </p:spPr>
      </p:pic>
      <p:pic>
        <p:nvPicPr>
          <p:cNvPr id="11" name="Picture 1">
            <a:extLst>
              <a:ext uri="{FF2B5EF4-FFF2-40B4-BE49-F238E27FC236}">
                <a16:creationId xmlns:a16="http://schemas.microsoft.com/office/drawing/2014/main" id="{DCBAB956-2FDC-4CC1-A93E-7E35FDEA9948}"/>
              </a:ext>
            </a:extLst>
          </p:cNvPr>
          <p:cNvPicPr>
            <a:picLocks noChangeAspect="1"/>
          </p:cNvPicPr>
          <p:nvPr/>
        </p:nvPicPr>
        <p:blipFill>
          <a:blip r:embed="rId6">
            <a:alphaModFix amt="50000"/>
            <a:extLst>
              <a:ext uri="{96DAC541-7B7A-43D3-8B79-37D633B846F1}">
                <asvg:svgBlip xmlns:asvg="http://schemas.microsoft.com/office/drawing/2016/SVG/main" r:embed="rId7"/>
              </a:ext>
            </a:extLst>
          </a:blip>
          <a:stretch>
            <a:fillRect/>
          </a:stretch>
        </p:blipFill>
        <p:spPr>
          <a:xfrm>
            <a:off x="174985" y="2185472"/>
            <a:ext cx="2748661" cy="1977289"/>
          </a:xfrm>
          <a:prstGeom prst="rect">
            <a:avLst/>
          </a:prstGeom>
        </p:spPr>
      </p:pic>
    </p:spTree>
    <p:extLst>
      <p:ext uri="{BB962C8B-B14F-4D97-AF65-F5344CB8AC3E}">
        <p14:creationId xmlns:p14="http://schemas.microsoft.com/office/powerpoint/2010/main" val="4240566313"/>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0D0FF3-056B-9E4F-A6D0-3971004E0C4D}"/>
              </a:ext>
            </a:extLst>
          </p:cNvPr>
          <p:cNvGrpSpPr/>
          <p:nvPr/>
        </p:nvGrpSpPr>
        <p:grpSpPr>
          <a:xfrm>
            <a:off x="-127" y="-125128"/>
            <a:ext cx="12192000" cy="6996838"/>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2" y="2135"/>
              <a:ext cx="12184407" cy="6853728"/>
            </a:xfrm>
            <a:prstGeom prst="rect">
              <a:avLst/>
            </a:prstGeom>
          </p:spPr>
        </p:pic>
        <p:sp>
          <p:nvSpPr>
            <p:cNvPr id="10" name="Rectangle 9">
              <a:extLst>
                <a:ext uri="{FF2B5EF4-FFF2-40B4-BE49-F238E27FC236}">
                  <a16:creationId xmlns:a16="http://schemas.microsoft.com/office/drawing/2014/main" id="{2EFAD37F-B9FE-E943-8E84-F2E4A6AAAF8B}"/>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err="1"/>
              <a:t>RXO_SubmittedPlans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endParaRPr lang="en-US" sz="2000" b="0" dirty="0">
              <a:solidFill>
                <a:srgbClr val="007AC2">
                  <a:lumMod val="60000"/>
                  <a:lumOff val="40000"/>
                </a:srgbClr>
              </a:solidFill>
            </a:endParaRPr>
          </a:p>
        </p:txBody>
      </p:sp>
      <p:sp>
        <p:nvSpPr>
          <p:cNvPr id="9" name="Content Placeholder 2">
            <a:extLst>
              <a:ext uri="{FF2B5EF4-FFF2-40B4-BE49-F238E27FC236}">
                <a16:creationId xmlns:a16="http://schemas.microsoft.com/office/drawing/2014/main" id="{3844F55A-3525-4FFF-9271-9CCE6DDFF964}"/>
              </a:ext>
            </a:extLst>
          </p:cNvPr>
          <p:cNvSpPr txBox="1">
            <a:spLocks/>
          </p:cNvSpPr>
          <p:nvPr/>
        </p:nvSpPr>
        <p:spPr>
          <a:xfrm>
            <a:off x="914400" y="1828799"/>
            <a:ext cx="10369296" cy="4346576"/>
          </a:xfrm>
          <a:prstGeom prst="rect">
            <a:avLst/>
          </a:prstGeom>
        </p:spPr>
        <p:txBody>
          <a:bodyPr numCol="1"/>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514223" lvl="2" indent="-175895" fontAlgn="ctr">
              <a:spcBef>
                <a:spcPts val="300"/>
              </a:spcBef>
              <a:buClr>
                <a:srgbClr val="00B9F2">
                  <a:lumMod val="60000"/>
                  <a:lumOff val="40000"/>
                </a:srgbClr>
              </a:buClr>
              <a:buFont typeface="Arial"/>
              <a:buChar char="•"/>
              <a:tabLst>
                <a:tab pos="1371600" algn="l"/>
              </a:tabLst>
            </a:pPr>
            <a:r>
              <a:rPr lang="en-US" sz="1800" b="0" dirty="0">
                <a:solidFill>
                  <a:prstClr val="white"/>
                </a:solidFill>
              </a:rPr>
              <a:t>All submitted plans go to the </a:t>
            </a:r>
            <a:r>
              <a:rPr lang="en-US" sz="1800" b="0" dirty="0" err="1">
                <a:solidFill>
                  <a:prstClr val="white"/>
                </a:solidFill>
              </a:rPr>
              <a:t>RXO_Submitted</a:t>
            </a:r>
            <a:r>
              <a:rPr lang="en-US" sz="1800" b="0" dirty="0">
                <a:solidFill>
                  <a:prstClr val="white"/>
                </a:solidFill>
              </a:rPr>
              <a:t> Plans group, shared to all admins</a:t>
            </a:r>
          </a:p>
          <a:p>
            <a:pPr marL="514223" lvl="2" indent="-175895" fontAlgn="ctr">
              <a:spcBef>
                <a:spcPts val="300"/>
              </a:spcBef>
              <a:buClr>
                <a:srgbClr val="00B9F2">
                  <a:lumMod val="60000"/>
                  <a:lumOff val="40000"/>
                </a:srgbClr>
              </a:buClr>
              <a:buFont typeface="Arial"/>
              <a:buChar char="•"/>
              <a:tabLst>
                <a:tab pos="1371600" algn="l"/>
              </a:tabLst>
            </a:pPr>
            <a:r>
              <a:rPr lang="en-US" sz="1800" b="0" dirty="0">
                <a:solidFill>
                  <a:prstClr val="white"/>
                </a:solidFill>
              </a:rPr>
              <a:t>Can run any reports, view any graphs, view attachments</a:t>
            </a:r>
          </a:p>
          <a:p>
            <a:pPr marL="514223" lvl="2" indent="-175895" fontAlgn="ctr">
              <a:spcBef>
                <a:spcPts val="300"/>
              </a:spcBef>
              <a:buClr>
                <a:srgbClr val="00B9F2">
                  <a:lumMod val="60000"/>
                  <a:lumOff val="40000"/>
                </a:srgbClr>
              </a:buClr>
              <a:buFont typeface="Arial"/>
              <a:buChar char="•"/>
              <a:tabLst>
                <a:tab pos="1371600" algn="l"/>
              </a:tabLst>
            </a:pPr>
            <a:r>
              <a:rPr lang="en-US" sz="1800" b="0" dirty="0">
                <a:solidFill>
                  <a:prstClr val="white"/>
                </a:solidFill>
              </a:rPr>
              <a:t>Plans can be ‘saved as’ if you wish to make any edits</a:t>
            </a:r>
          </a:p>
        </p:txBody>
      </p:sp>
      <p:pic>
        <p:nvPicPr>
          <p:cNvPr id="7" name="Picture 6">
            <a:extLst>
              <a:ext uri="{FF2B5EF4-FFF2-40B4-BE49-F238E27FC236}">
                <a16:creationId xmlns:a16="http://schemas.microsoft.com/office/drawing/2014/main" id="{F21C9147-2E64-4398-BDD0-2C7DD08E413F}"/>
              </a:ext>
            </a:extLst>
          </p:cNvPr>
          <p:cNvPicPr>
            <a:picLocks noChangeAspect="1"/>
          </p:cNvPicPr>
          <p:nvPr/>
        </p:nvPicPr>
        <p:blipFill>
          <a:blip r:embed="rId4"/>
          <a:stretch>
            <a:fillRect/>
          </a:stretch>
        </p:blipFill>
        <p:spPr>
          <a:xfrm>
            <a:off x="1286933" y="3698728"/>
            <a:ext cx="10103556" cy="2717509"/>
          </a:xfrm>
          <a:prstGeom prst="rect">
            <a:avLst/>
          </a:prstGeom>
        </p:spPr>
      </p:pic>
    </p:spTree>
    <p:extLst>
      <p:ext uri="{BB962C8B-B14F-4D97-AF65-F5344CB8AC3E}">
        <p14:creationId xmlns:p14="http://schemas.microsoft.com/office/powerpoint/2010/main" val="348697158"/>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10C7E7-DF52-424A-89E5-8276BF2D2BBE}"/>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3" y="2135"/>
              <a:ext cx="12184405" cy="6853728"/>
            </a:xfrm>
            <a:prstGeom prst="rect">
              <a:avLst/>
            </a:prstGeom>
          </p:spPr>
        </p:pic>
        <p:sp>
          <p:nvSpPr>
            <p:cNvPr id="9" name="Rectangle 8">
              <a:extLst>
                <a:ext uri="{FF2B5EF4-FFF2-40B4-BE49-F238E27FC236}">
                  <a16:creationId xmlns:a16="http://schemas.microsoft.com/office/drawing/2014/main" id="{918E31BE-DEB9-E04F-A83C-9F6717E3CB44}"/>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Course Review</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lvl="0">
              <a:buClr>
                <a:srgbClr val="00B9F2">
                  <a:lumMod val="60000"/>
                  <a:lumOff val="40000"/>
                </a:srgbClr>
              </a:buClr>
            </a:pPr>
            <a:r>
              <a:rPr lang="en-US" sz="2000" b="0" dirty="0">
                <a:solidFill>
                  <a:srgbClr val="007AC2">
                    <a:lumMod val="60000"/>
                    <a:lumOff val="40000"/>
                  </a:srgbClr>
                </a:solidFill>
              </a:rPr>
              <a:t>What did we cover?</a:t>
            </a:r>
          </a:p>
        </p:txBody>
      </p:sp>
      <p:sp>
        <p:nvSpPr>
          <p:cNvPr id="3" name="Content Placeholder 2">
            <a:extLst>
              <a:ext uri="{FF2B5EF4-FFF2-40B4-BE49-F238E27FC236}">
                <a16:creationId xmlns:a16="http://schemas.microsoft.com/office/drawing/2014/main" id="{C2ED93CC-17D0-E04B-83E4-08DBE36B4BC3}"/>
              </a:ext>
            </a:extLst>
          </p:cNvPr>
          <p:cNvSpPr>
            <a:spLocks noGrp="1"/>
          </p:cNvSpPr>
          <p:nvPr>
            <p:ph sz="quarter" idx="12"/>
          </p:nvPr>
        </p:nvSpPr>
        <p:spPr>
          <a:xfrm>
            <a:off x="914400" y="2011680"/>
            <a:ext cx="5181600" cy="4381296"/>
          </a:xfrm>
        </p:spPr>
        <p:txBody>
          <a:bodyPr/>
          <a:lstStyle/>
          <a:p>
            <a:r>
              <a:rPr lang="en-US" sz="1800" b="0" dirty="0"/>
              <a:t>You should be able to:</a:t>
            </a:r>
          </a:p>
          <a:p>
            <a:pPr lvl="1"/>
            <a:r>
              <a:rPr lang="en-US" sz="1600" b="0" dirty="0"/>
              <a:t>Create a new district plan</a:t>
            </a:r>
          </a:p>
          <a:p>
            <a:pPr lvl="1"/>
            <a:r>
              <a:rPr lang="en-US" sz="1600" b="0" dirty="0"/>
              <a:t>Assign geographies</a:t>
            </a:r>
          </a:p>
          <a:p>
            <a:pPr lvl="1"/>
            <a:r>
              <a:rPr lang="en-US" sz="1600" b="0" dirty="0"/>
              <a:t>Review the plan</a:t>
            </a:r>
          </a:p>
          <a:p>
            <a:pPr lvl="1"/>
            <a:r>
              <a:rPr lang="en-US" sz="1600" b="0" dirty="0"/>
              <a:t>Run quality checks on the plan</a:t>
            </a:r>
          </a:p>
          <a:p>
            <a:pPr lvl="1"/>
            <a:r>
              <a:rPr lang="en-US" sz="1600" b="0" dirty="0"/>
              <a:t>Save and Archive the district plan</a:t>
            </a:r>
          </a:p>
          <a:p>
            <a:pPr lvl="1"/>
            <a:r>
              <a:rPr lang="en-US" sz="1600" b="0" dirty="0"/>
              <a:t>Submit the plan</a:t>
            </a:r>
          </a:p>
        </p:txBody>
      </p:sp>
      <p:graphicFrame>
        <p:nvGraphicFramePr>
          <p:cNvPr id="8" name="Diagram 7">
            <a:extLst>
              <a:ext uri="{FF2B5EF4-FFF2-40B4-BE49-F238E27FC236}">
                <a16:creationId xmlns:a16="http://schemas.microsoft.com/office/drawing/2014/main" id="{E313B570-CB89-444C-8C67-9FDC76892D92}"/>
              </a:ext>
            </a:extLst>
          </p:cNvPr>
          <p:cNvGraphicFramePr/>
          <p:nvPr/>
        </p:nvGraphicFramePr>
        <p:xfrm>
          <a:off x="6504972" y="493486"/>
          <a:ext cx="4884517" cy="58994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83982899"/>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10C7E7-DF52-424A-89E5-8276BF2D2BBE}"/>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3" y="2135"/>
              <a:ext cx="12184405" cy="6853728"/>
            </a:xfrm>
            <a:prstGeom prst="rect">
              <a:avLst/>
            </a:prstGeom>
          </p:spPr>
        </p:pic>
        <p:sp>
          <p:nvSpPr>
            <p:cNvPr id="9" name="Rectangle 8">
              <a:extLst>
                <a:ext uri="{FF2B5EF4-FFF2-40B4-BE49-F238E27FC236}">
                  <a16:creationId xmlns:a16="http://schemas.microsoft.com/office/drawing/2014/main" id="{918E31BE-DEB9-E04F-A83C-9F6717E3CB44}"/>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Key Takeaways</a:t>
            </a:r>
            <a:endParaRPr lang="en-US" sz="4000" dirty="0"/>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78957" y="6021486"/>
            <a:ext cx="10826496" cy="246221"/>
          </a:xfrm>
        </p:spPr>
        <p:txBody>
          <a:bodyPr/>
          <a:lstStyle/>
          <a:p>
            <a:pPr lvl="0" algn="r">
              <a:buClr>
                <a:srgbClr val="00B9F2">
                  <a:lumMod val="60000"/>
                  <a:lumOff val="40000"/>
                </a:srgbClr>
              </a:buClr>
            </a:pPr>
            <a:r>
              <a:rPr lang="en-US" b="0" i="1" dirty="0">
                <a:solidFill>
                  <a:srgbClr val="007AC2">
                    <a:lumMod val="60000"/>
                    <a:lumOff val="40000"/>
                  </a:srgbClr>
                </a:solidFill>
              </a:rPr>
              <a:t>Bringing clarity to the redistricting process</a:t>
            </a:r>
          </a:p>
        </p:txBody>
      </p:sp>
      <p:sp>
        <p:nvSpPr>
          <p:cNvPr id="3" name="Content Placeholder 2">
            <a:extLst>
              <a:ext uri="{FF2B5EF4-FFF2-40B4-BE49-F238E27FC236}">
                <a16:creationId xmlns:a16="http://schemas.microsoft.com/office/drawing/2014/main" id="{C2ED93CC-17D0-E04B-83E4-08DBE36B4BC3}"/>
              </a:ext>
            </a:extLst>
          </p:cNvPr>
          <p:cNvSpPr>
            <a:spLocks noGrp="1"/>
          </p:cNvSpPr>
          <p:nvPr>
            <p:ph sz="quarter" idx="12"/>
          </p:nvPr>
        </p:nvSpPr>
        <p:spPr>
          <a:xfrm>
            <a:off x="914399" y="2011680"/>
            <a:ext cx="5757705" cy="4381296"/>
          </a:xfrm>
        </p:spPr>
        <p:txBody>
          <a:bodyPr/>
          <a:lstStyle/>
          <a:p>
            <a:r>
              <a:rPr lang="en-US" sz="1800" b="0" dirty="0"/>
              <a:t>Redistricting is an iterative process</a:t>
            </a:r>
          </a:p>
          <a:p>
            <a:pPr lvl="1"/>
            <a:r>
              <a:rPr lang="en-US" sz="1600" b="0" dirty="0"/>
              <a:t>Thoughtful, balanced redistricting plans take time</a:t>
            </a:r>
          </a:p>
          <a:p>
            <a:pPr lvl="1"/>
            <a:r>
              <a:rPr lang="en-US" sz="1600" b="0" dirty="0"/>
              <a:t>Input and feedback from others are important </a:t>
            </a:r>
          </a:p>
          <a:p>
            <a:endParaRPr lang="en-US" sz="1800" b="0" dirty="0"/>
          </a:p>
          <a:p>
            <a:r>
              <a:rPr lang="en-US" sz="1800" b="0" dirty="0"/>
              <a:t>Data that supports requirements and audits</a:t>
            </a:r>
          </a:p>
          <a:p>
            <a:pPr lvl="1"/>
            <a:r>
              <a:rPr lang="en-US" sz="1600" b="0" dirty="0"/>
              <a:t>Census data integration</a:t>
            </a:r>
          </a:p>
          <a:p>
            <a:pPr lvl="1"/>
            <a:r>
              <a:rPr lang="en-US" sz="1600" b="0" dirty="0"/>
              <a:t>Creates regulation-compliant redistricting plans</a:t>
            </a:r>
          </a:p>
          <a:p>
            <a:pPr lvl="1"/>
            <a:r>
              <a:rPr lang="en-US" sz="1600" b="0" dirty="0"/>
              <a:t>Built-in tools to check for integrity, compactness, reports</a:t>
            </a:r>
          </a:p>
          <a:p>
            <a:endParaRPr lang="en-US" sz="1800" b="0" dirty="0"/>
          </a:p>
          <a:p>
            <a:r>
              <a:rPr lang="en-US" sz="1800" b="0" dirty="0"/>
              <a:t>Transparency</a:t>
            </a:r>
          </a:p>
          <a:p>
            <a:pPr lvl="1"/>
            <a:r>
              <a:rPr lang="en-US" sz="1600" b="0" dirty="0"/>
              <a:t>Enables government, advocates, and citizen involvement</a:t>
            </a:r>
          </a:p>
          <a:p>
            <a:pPr lvl="1"/>
            <a:r>
              <a:rPr lang="en-US" sz="1600" b="0" dirty="0"/>
              <a:t>Documenting who did what and when</a:t>
            </a:r>
          </a:p>
        </p:txBody>
      </p:sp>
      <p:pic>
        <p:nvPicPr>
          <p:cNvPr id="1026" name="Picture 2">
            <a:extLst>
              <a:ext uri="{FF2B5EF4-FFF2-40B4-BE49-F238E27FC236}">
                <a16:creationId xmlns:a16="http://schemas.microsoft.com/office/drawing/2014/main" id="{96413E30-2BE7-4A71-8084-48BE370C50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104" y="1100933"/>
            <a:ext cx="5415555" cy="3318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385148"/>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10C7E7-DF52-424A-89E5-8276BF2D2BBE}"/>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3" y="2135"/>
              <a:ext cx="12184405" cy="6853728"/>
            </a:xfrm>
            <a:prstGeom prst="rect">
              <a:avLst/>
            </a:prstGeom>
          </p:spPr>
        </p:pic>
        <p:sp>
          <p:nvSpPr>
            <p:cNvPr id="9" name="Rectangle 8">
              <a:extLst>
                <a:ext uri="{FF2B5EF4-FFF2-40B4-BE49-F238E27FC236}">
                  <a16:creationId xmlns:a16="http://schemas.microsoft.com/office/drawing/2014/main" id="{918E31BE-DEB9-E04F-A83C-9F6717E3CB44}"/>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dirty="0"/>
              <a:t>Resources</a:t>
            </a:r>
            <a:endParaRPr lang="en-US" sz="4000" dirty="0"/>
          </a:p>
        </p:txBody>
      </p:sp>
      <p:sp>
        <p:nvSpPr>
          <p:cNvPr id="3" name="Content Placeholder 2">
            <a:extLst>
              <a:ext uri="{FF2B5EF4-FFF2-40B4-BE49-F238E27FC236}">
                <a16:creationId xmlns:a16="http://schemas.microsoft.com/office/drawing/2014/main" id="{C2ED93CC-17D0-E04B-83E4-08DBE36B4BC3}"/>
              </a:ext>
            </a:extLst>
          </p:cNvPr>
          <p:cNvSpPr>
            <a:spLocks noGrp="1"/>
          </p:cNvSpPr>
          <p:nvPr>
            <p:ph sz="quarter" idx="12"/>
          </p:nvPr>
        </p:nvSpPr>
        <p:spPr>
          <a:xfrm>
            <a:off x="914399" y="2011680"/>
            <a:ext cx="10591054" cy="4381296"/>
          </a:xfrm>
        </p:spPr>
        <p:txBody>
          <a:bodyPr numCol="2"/>
          <a:lstStyle/>
          <a:p>
            <a:pPr eaLnBrk="0" hangingPunct="0">
              <a:lnSpc>
                <a:spcPts val="1800"/>
              </a:lnSpc>
            </a:pPr>
            <a:r>
              <a:rPr lang="en-US" sz="1800" b="0" dirty="0"/>
              <a:t>Blogs</a:t>
            </a:r>
          </a:p>
          <a:p>
            <a:pPr lvl="1" eaLnBrk="0" hangingPunct="0">
              <a:lnSpc>
                <a:spcPts val="1800"/>
              </a:lnSpc>
            </a:pPr>
            <a:r>
              <a:rPr lang="en-US" sz="1600" b="0" dirty="0">
                <a:solidFill>
                  <a:srgbClr val="438EB7"/>
                </a:solidFill>
                <a:hlinkClick r:id="rId4"/>
              </a:rPr>
              <a:t>What’s new in Esri Redistricting?</a:t>
            </a:r>
            <a:endParaRPr lang="en-US" sz="1600" b="0" dirty="0">
              <a:solidFill>
                <a:srgbClr val="438EB7"/>
              </a:solidFill>
            </a:endParaRPr>
          </a:p>
          <a:p>
            <a:pPr lvl="1" eaLnBrk="0" hangingPunct="0">
              <a:lnSpc>
                <a:spcPts val="1800"/>
              </a:lnSpc>
            </a:pPr>
            <a:r>
              <a:rPr lang="en-US" sz="1600" b="0" dirty="0">
                <a:solidFill>
                  <a:srgbClr val="438EB7"/>
                </a:solidFill>
                <a:hlinkClick r:id="rId5"/>
              </a:rPr>
              <a:t>What you need to know about Redistricting – Industry Blog</a:t>
            </a:r>
            <a:endParaRPr lang="en-US" sz="1600" b="0" dirty="0">
              <a:solidFill>
                <a:srgbClr val="438EB7"/>
              </a:solidFill>
            </a:endParaRPr>
          </a:p>
          <a:p>
            <a:pPr eaLnBrk="0" hangingPunct="0">
              <a:lnSpc>
                <a:spcPts val="1800"/>
              </a:lnSpc>
            </a:pPr>
            <a:endParaRPr lang="en-US" sz="1800" b="0" dirty="0">
              <a:solidFill>
                <a:srgbClr val="438EB7"/>
              </a:solidFill>
            </a:endParaRPr>
          </a:p>
          <a:p>
            <a:pPr eaLnBrk="0" hangingPunct="0">
              <a:lnSpc>
                <a:spcPts val="1800"/>
              </a:lnSpc>
            </a:pPr>
            <a:r>
              <a:rPr lang="en-US" sz="1800" b="0" dirty="0"/>
              <a:t>Videos</a:t>
            </a:r>
          </a:p>
          <a:p>
            <a:pPr lvl="1" eaLnBrk="0" hangingPunct="0">
              <a:lnSpc>
                <a:spcPts val="1800"/>
              </a:lnSpc>
            </a:pPr>
            <a:r>
              <a:rPr lang="en-US" sz="1600" b="0" dirty="0">
                <a:solidFill>
                  <a:srgbClr val="438EB7"/>
                </a:solidFill>
                <a:hlinkClick r:id="rId6"/>
              </a:rPr>
              <a:t>Delivering a Modern Redistricting Solution Recorded Webinar</a:t>
            </a:r>
            <a:endParaRPr lang="en-US" sz="1600" b="0" dirty="0">
              <a:solidFill>
                <a:srgbClr val="438EB7"/>
              </a:solidFill>
            </a:endParaRPr>
          </a:p>
          <a:p>
            <a:pPr lvl="1" eaLnBrk="0" hangingPunct="0">
              <a:lnSpc>
                <a:spcPts val="1800"/>
              </a:lnSpc>
            </a:pPr>
            <a:r>
              <a:rPr lang="en-US" sz="1600" b="0" dirty="0">
                <a:solidFill>
                  <a:srgbClr val="438EB7"/>
                </a:solidFill>
                <a:hlinkClick r:id="rId7"/>
              </a:rPr>
              <a:t>Esri Redistricting YouTube video tutorials</a:t>
            </a:r>
            <a:endParaRPr lang="en-US" sz="1600" b="0" dirty="0">
              <a:solidFill>
                <a:srgbClr val="438EB7"/>
              </a:solidFill>
            </a:endParaRPr>
          </a:p>
          <a:p>
            <a:pPr lvl="1" eaLnBrk="0" hangingPunct="0">
              <a:lnSpc>
                <a:spcPts val="1800"/>
              </a:lnSpc>
            </a:pPr>
            <a:endParaRPr lang="en-US" sz="1600" dirty="0">
              <a:solidFill>
                <a:srgbClr val="438EB7"/>
              </a:solidFill>
            </a:endParaRPr>
          </a:p>
          <a:p>
            <a:pPr eaLnBrk="0" hangingPunct="0">
              <a:lnSpc>
                <a:spcPts val="1800"/>
              </a:lnSpc>
            </a:pPr>
            <a:r>
              <a:rPr lang="en-US" sz="1800" b="0" dirty="0"/>
              <a:t>Tutorials</a:t>
            </a:r>
          </a:p>
          <a:p>
            <a:pPr lvl="1" eaLnBrk="0" hangingPunct="0">
              <a:lnSpc>
                <a:spcPts val="1800"/>
              </a:lnSpc>
            </a:pPr>
            <a:r>
              <a:rPr lang="en-US" sz="1600" b="0" dirty="0">
                <a:solidFill>
                  <a:srgbClr val="438EB7"/>
                </a:solidFill>
                <a:hlinkClick r:id="rId8"/>
              </a:rPr>
              <a:t>What is Redistricting? – Esri </a:t>
            </a:r>
            <a:r>
              <a:rPr lang="en-US" sz="1600" b="0" dirty="0" err="1">
                <a:solidFill>
                  <a:srgbClr val="438EB7"/>
                </a:solidFill>
                <a:hlinkClick r:id="rId8"/>
              </a:rPr>
              <a:t>Storymap</a:t>
            </a:r>
            <a:endParaRPr lang="en-US" sz="1600" b="0" dirty="0">
              <a:solidFill>
                <a:srgbClr val="438EB7"/>
              </a:solidFill>
            </a:endParaRPr>
          </a:p>
          <a:p>
            <a:pPr lvl="1" eaLnBrk="0" hangingPunct="0">
              <a:lnSpc>
                <a:spcPts val="1800"/>
              </a:lnSpc>
            </a:pPr>
            <a:r>
              <a:rPr lang="en-US" sz="1600" b="0" dirty="0">
                <a:hlinkClick r:id="rId9"/>
              </a:rPr>
              <a:t>Learn Lesson w/ Trial software</a:t>
            </a:r>
            <a:endParaRPr lang="en-US" sz="1600" b="0" dirty="0"/>
          </a:p>
          <a:p>
            <a:pPr eaLnBrk="0" hangingPunct="0">
              <a:lnSpc>
                <a:spcPts val="1800"/>
              </a:lnSpc>
            </a:pPr>
            <a:endParaRPr lang="en-US" sz="1800" b="0" dirty="0">
              <a:solidFill>
                <a:srgbClr val="438EB7"/>
              </a:solidFill>
            </a:endParaRPr>
          </a:p>
          <a:p>
            <a:pPr eaLnBrk="0" hangingPunct="0">
              <a:lnSpc>
                <a:spcPts val="1800"/>
              </a:lnSpc>
            </a:pPr>
            <a:r>
              <a:rPr lang="en-US" sz="1800" b="0" dirty="0"/>
              <a:t>Documentation</a:t>
            </a:r>
          </a:p>
          <a:p>
            <a:pPr lvl="1" eaLnBrk="0" hangingPunct="0">
              <a:lnSpc>
                <a:spcPts val="1800"/>
              </a:lnSpc>
            </a:pPr>
            <a:r>
              <a:rPr lang="en-US" sz="1600" b="0" dirty="0">
                <a:solidFill>
                  <a:srgbClr val="438EB7"/>
                </a:solidFill>
                <a:hlinkClick r:id="rId10"/>
              </a:rPr>
              <a:t>What is Esri Redistricting? –  Documentation</a:t>
            </a:r>
            <a:endParaRPr lang="en-US" sz="1600" b="0" dirty="0">
              <a:solidFill>
                <a:srgbClr val="438EB7"/>
              </a:solidFill>
            </a:endParaRPr>
          </a:p>
          <a:p>
            <a:pPr lvl="1" eaLnBrk="0" hangingPunct="0">
              <a:lnSpc>
                <a:spcPts val="1800"/>
              </a:lnSpc>
            </a:pPr>
            <a:r>
              <a:rPr lang="en-US" sz="1600" b="0" dirty="0">
                <a:solidFill>
                  <a:srgbClr val="438EB7"/>
                </a:solidFill>
                <a:hlinkClick r:id="rId11"/>
              </a:rPr>
              <a:t>Understanding Demographic Variables –  Documentation</a:t>
            </a:r>
            <a:endParaRPr lang="en-US" sz="1600" b="0" dirty="0">
              <a:solidFill>
                <a:srgbClr val="438EB7"/>
              </a:solidFill>
            </a:endParaRPr>
          </a:p>
          <a:p>
            <a:pPr eaLnBrk="0" hangingPunct="0">
              <a:lnSpc>
                <a:spcPts val="1800"/>
              </a:lnSpc>
            </a:pPr>
            <a:endParaRPr lang="en-US" sz="1800" b="0" dirty="0">
              <a:solidFill>
                <a:srgbClr val="438EB7"/>
              </a:solidFill>
            </a:endParaRPr>
          </a:p>
          <a:p>
            <a:pPr eaLnBrk="0" hangingPunct="0">
              <a:lnSpc>
                <a:spcPts val="1800"/>
              </a:lnSpc>
            </a:pPr>
            <a:r>
              <a:rPr lang="en-US" sz="1800" b="0" dirty="0"/>
              <a:t>ArcGIS Hub Resources</a:t>
            </a:r>
          </a:p>
          <a:p>
            <a:pPr lvl="1" eaLnBrk="0" hangingPunct="0">
              <a:lnSpc>
                <a:spcPts val="1800"/>
              </a:lnSpc>
            </a:pPr>
            <a:r>
              <a:rPr lang="en-US" sz="1600" b="0" dirty="0">
                <a:solidFill>
                  <a:srgbClr val="438EB7"/>
                </a:solidFill>
                <a:hlinkClick r:id="rId12"/>
              </a:rPr>
              <a:t>Sample ArcGIS Hub site with Redistricting content </a:t>
            </a:r>
            <a:endParaRPr lang="en-US" sz="1600" b="0" dirty="0">
              <a:solidFill>
                <a:srgbClr val="438EB7"/>
              </a:solidFill>
            </a:endParaRPr>
          </a:p>
          <a:p>
            <a:pPr lvl="1" eaLnBrk="0" hangingPunct="0">
              <a:lnSpc>
                <a:spcPts val="1800"/>
              </a:lnSpc>
            </a:pPr>
            <a:r>
              <a:rPr lang="en-US" sz="1600" b="0" dirty="0">
                <a:solidFill>
                  <a:srgbClr val="438EB7"/>
                </a:solidFill>
                <a:hlinkClick r:id="rId13"/>
              </a:rPr>
              <a:t>Colorado use-case with Esri Redistricting + ArcGIS Hub?</a:t>
            </a:r>
            <a:endParaRPr lang="en-US" sz="1600" b="0" dirty="0">
              <a:solidFill>
                <a:srgbClr val="438EB7"/>
              </a:solidFill>
            </a:endParaRPr>
          </a:p>
          <a:p>
            <a:pPr eaLnBrk="0" hangingPunct="0">
              <a:lnSpc>
                <a:spcPts val="1800"/>
              </a:lnSpc>
            </a:pPr>
            <a:endParaRPr lang="en-US" sz="1800" b="0" dirty="0">
              <a:solidFill>
                <a:srgbClr val="438EB7"/>
              </a:solidFill>
            </a:endParaRPr>
          </a:p>
        </p:txBody>
      </p:sp>
      <p:sp>
        <p:nvSpPr>
          <p:cNvPr id="10" name="Subtitle 5">
            <a:extLst>
              <a:ext uri="{FF2B5EF4-FFF2-40B4-BE49-F238E27FC236}">
                <a16:creationId xmlns:a16="http://schemas.microsoft.com/office/drawing/2014/main" id="{7B3248D1-C74F-4F63-B6C7-AF5EAB3F84DE}"/>
              </a:ext>
            </a:extLst>
          </p:cNvPr>
          <p:cNvSpPr txBox="1">
            <a:spLocks/>
          </p:cNvSpPr>
          <p:nvPr/>
        </p:nvSpPr>
        <p:spPr>
          <a:xfrm>
            <a:off x="682625" y="1280160"/>
            <a:ext cx="10826496" cy="307777"/>
          </a:xfrm>
          <a:prstGeom prst="rect">
            <a:avLst/>
          </a:prstGeom>
          <a:noFill/>
        </p:spPr>
        <p:txBody>
          <a:bodyPr vert="horz" lIns="0" tIns="0" rIns="0" bIns="0" rtlCol="0" anchor="t" anchorCtr="0">
            <a:spAutoFit/>
          </a:bodyPr>
          <a:lstStyle>
            <a:lvl1pPr marL="0" indent="0" algn="l" defTabSz="457200" rtl="0" eaLnBrk="1" latinLnBrk="0" hangingPunct="1">
              <a:lnSpc>
                <a:spcPct val="100000"/>
              </a:lnSpc>
              <a:spcBef>
                <a:spcPts val="0"/>
              </a:spcBef>
              <a:spcAft>
                <a:spcPts val="0"/>
              </a:spcAft>
              <a:buClr>
                <a:schemeClr val="accent4">
                  <a:lumMod val="60000"/>
                  <a:lumOff val="40000"/>
                </a:schemeClr>
              </a:buClr>
              <a:buSzPct val="80000"/>
              <a:buFont typeface="Arial"/>
              <a:buNone/>
              <a:defRPr sz="1600" b="1" kern="1200">
                <a:solidFill>
                  <a:schemeClr val="accent4">
                    <a:lumMod val="40000"/>
                    <a:lumOff val="60000"/>
                  </a:schemeClr>
                </a:solidFill>
                <a:latin typeface="+mn-lt"/>
                <a:ea typeface="+mn-ea"/>
                <a:cs typeface="Arial"/>
              </a:defRPr>
            </a:lvl1pPr>
            <a:lvl2pPr marL="0" indent="0"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None/>
              <a:defRPr sz="1400" b="1" kern="1200">
                <a:solidFill>
                  <a:schemeClr val="tx1"/>
                </a:solidFill>
                <a:latin typeface="+mn-lt"/>
                <a:ea typeface="+mn-ea"/>
                <a:cs typeface="Arial"/>
              </a:defRPr>
            </a:lvl2pPr>
            <a:lvl3pPr marL="0" indent="0"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None/>
              <a:defRPr sz="1400" b="1" kern="1200">
                <a:solidFill>
                  <a:schemeClr val="tx1"/>
                </a:solidFill>
                <a:latin typeface="+mn-lt"/>
                <a:ea typeface="+mn-ea"/>
                <a:cs typeface="Arial"/>
              </a:defRPr>
            </a:lvl3pPr>
            <a:lvl4pPr marL="0" indent="0"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None/>
              <a:defRPr sz="1400" b="1" kern="1200">
                <a:solidFill>
                  <a:schemeClr val="tx1"/>
                </a:solidFill>
                <a:latin typeface="+mn-lt"/>
                <a:ea typeface="+mn-ea"/>
                <a:cs typeface="Arial"/>
              </a:defRPr>
            </a:lvl4pPr>
            <a:lvl5pPr marL="0" indent="0"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None/>
              <a:defRPr lang="en-US" sz="1400" b="1" kern="120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a:buClr>
                <a:srgbClr val="00B9F2">
                  <a:lumMod val="60000"/>
                  <a:lumOff val="40000"/>
                </a:srgbClr>
              </a:buClr>
            </a:pPr>
            <a:r>
              <a:rPr lang="en-US" sz="2000" b="0" dirty="0">
                <a:solidFill>
                  <a:srgbClr val="007AC2">
                    <a:lumMod val="60000"/>
                    <a:lumOff val="40000"/>
                  </a:srgbClr>
                </a:solidFill>
              </a:rPr>
              <a:t>Where to find additional redistricting information?</a:t>
            </a:r>
          </a:p>
        </p:txBody>
      </p:sp>
    </p:spTree>
    <p:extLst>
      <p:ext uri="{BB962C8B-B14F-4D97-AF65-F5344CB8AC3E}">
        <p14:creationId xmlns:p14="http://schemas.microsoft.com/office/powerpoint/2010/main" val="2618446885"/>
      </p:ext>
    </p:extLst>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10C7E7-DF52-424A-89E5-8276BF2D2BBE}"/>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4F731DFC-95BD-9C49-A92D-66A5467C3AC4}"/>
                </a:ext>
              </a:extLst>
            </p:cNvPr>
            <p:cNvPicPr>
              <a:picLocks noChangeAspect="1"/>
            </p:cNvPicPr>
            <p:nvPr/>
          </p:nvPicPr>
          <p:blipFill>
            <a:blip r:embed="rId3"/>
            <a:srcRect/>
            <a:stretch/>
          </p:blipFill>
          <p:spPr>
            <a:xfrm>
              <a:off x="3" y="2135"/>
              <a:ext cx="12184405" cy="6853728"/>
            </a:xfrm>
            <a:prstGeom prst="rect">
              <a:avLst/>
            </a:prstGeom>
          </p:spPr>
        </p:pic>
        <p:sp>
          <p:nvSpPr>
            <p:cNvPr id="9" name="Rectangle 8">
              <a:extLst>
                <a:ext uri="{FF2B5EF4-FFF2-40B4-BE49-F238E27FC236}">
                  <a16:creationId xmlns:a16="http://schemas.microsoft.com/office/drawing/2014/main" id="{918E31BE-DEB9-E04F-A83C-9F6717E3CB44}"/>
                </a:ext>
              </a:extLst>
            </p:cNvPr>
            <p:cNvSpPr/>
            <p:nvPr/>
          </p:nvSpPr>
          <p:spPr bwMode="auto">
            <a:xfrm>
              <a:off x="0" y="0"/>
              <a:ext cx="12192000" cy="6858000"/>
            </a:xfrm>
            <a:prstGeom prst="rect">
              <a:avLst/>
            </a:prstGeom>
            <a:gradFill flip="none" rotWithShape="1">
              <a:gsLst>
                <a:gs pos="70000">
                  <a:srgbClr val="114F96">
                    <a:alpha val="0"/>
                  </a:srgbClr>
                </a:gs>
                <a:gs pos="0">
                  <a:srgbClr val="4EB4FF">
                    <a:alpha val="80000"/>
                  </a:srgb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sp>
        <p:nvSpPr>
          <p:cNvPr id="4" name="Title 3">
            <a:extLst>
              <a:ext uri="{FF2B5EF4-FFF2-40B4-BE49-F238E27FC236}">
                <a16:creationId xmlns:a16="http://schemas.microsoft.com/office/drawing/2014/main" id="{A974BE4A-351D-C94A-8D44-D96B278C44B7}"/>
              </a:ext>
            </a:extLst>
          </p:cNvPr>
          <p:cNvSpPr>
            <a:spLocks noGrp="1"/>
          </p:cNvSpPr>
          <p:nvPr>
            <p:ph type="title"/>
          </p:nvPr>
        </p:nvSpPr>
        <p:spPr>
          <a:xfrm>
            <a:off x="682625" y="682625"/>
            <a:ext cx="10826496" cy="615553"/>
          </a:xfrm>
        </p:spPr>
        <p:txBody>
          <a:bodyPr/>
          <a:lstStyle/>
          <a:p>
            <a:r>
              <a:rPr lang="en-US" sz="4000" b="0"/>
              <a:t>Feedback</a:t>
            </a:r>
            <a:endParaRPr lang="en-US"/>
          </a:p>
        </p:txBody>
      </p:sp>
      <p:sp>
        <p:nvSpPr>
          <p:cNvPr id="6" name="Subtitle 5">
            <a:extLst>
              <a:ext uri="{FF2B5EF4-FFF2-40B4-BE49-F238E27FC236}">
                <a16:creationId xmlns:a16="http://schemas.microsoft.com/office/drawing/2014/main" id="{75B03798-646E-2A46-95F9-ECEAA120C45D}"/>
              </a:ext>
            </a:extLst>
          </p:cNvPr>
          <p:cNvSpPr>
            <a:spLocks noGrp="1"/>
          </p:cNvSpPr>
          <p:nvPr>
            <p:ph type="body" sz="quarter" idx="11"/>
          </p:nvPr>
        </p:nvSpPr>
        <p:spPr>
          <a:xfrm>
            <a:off x="682625" y="1280160"/>
            <a:ext cx="10826496" cy="307777"/>
          </a:xfrm>
        </p:spPr>
        <p:txBody>
          <a:bodyPr/>
          <a:lstStyle/>
          <a:p>
            <a:pPr>
              <a:buClr>
                <a:srgbClr val="00B9F2">
                  <a:lumMod val="60000"/>
                  <a:lumOff val="40000"/>
                </a:srgbClr>
              </a:buClr>
            </a:pPr>
            <a:r>
              <a:rPr lang="en-US" sz="2000" b="0" dirty="0">
                <a:solidFill>
                  <a:srgbClr val="007AC2"/>
                </a:solidFill>
              </a:rPr>
              <a:t>How did we do?</a:t>
            </a:r>
          </a:p>
        </p:txBody>
      </p:sp>
      <p:sp>
        <p:nvSpPr>
          <p:cNvPr id="35" name="Content Placeholder 34">
            <a:extLst>
              <a:ext uri="{FF2B5EF4-FFF2-40B4-BE49-F238E27FC236}">
                <a16:creationId xmlns:a16="http://schemas.microsoft.com/office/drawing/2014/main" id="{11C51FE6-9DD8-4B18-B4F7-1F21C9C922AD}"/>
              </a:ext>
            </a:extLst>
          </p:cNvPr>
          <p:cNvSpPr>
            <a:spLocks noGrp="1"/>
          </p:cNvSpPr>
          <p:nvPr>
            <p:ph sz="quarter" idx="12"/>
          </p:nvPr>
        </p:nvSpPr>
        <p:spPr/>
        <p:txBody>
          <a:bodyPr vert="horz" lIns="0" tIns="0" rIns="0" bIns="0" rtlCol="0" anchor="t">
            <a:noAutofit/>
          </a:bodyPr>
          <a:lstStyle/>
          <a:p>
            <a:pPr marL="0" indent="0" algn="ctr">
              <a:buNone/>
            </a:pPr>
            <a:endParaRPr lang="en-US" b="0" dirty="0">
              <a:ea typeface="+mn-lt"/>
              <a:cs typeface="+mn-lt"/>
            </a:endParaRPr>
          </a:p>
          <a:p>
            <a:pPr marL="0" indent="0" algn="ctr">
              <a:buNone/>
            </a:pPr>
            <a:endParaRPr lang="en-US" b="0" dirty="0">
              <a:ea typeface="+mn-lt"/>
              <a:cs typeface="+mn-lt"/>
            </a:endParaRPr>
          </a:p>
          <a:p>
            <a:pPr marL="0" indent="0" algn="ctr">
              <a:buNone/>
            </a:pPr>
            <a:r>
              <a:rPr lang="en-US" b="0" dirty="0">
                <a:ea typeface="+mn-lt"/>
                <a:cs typeface="+mn-lt"/>
              </a:rPr>
              <a:t>Please fill out our Survey123 to help us improve the course for future offerings: </a:t>
            </a:r>
            <a:r>
              <a:rPr lang="en-US" b="0" dirty="0">
                <a:ea typeface="+mn-lt"/>
                <a:cs typeface="+mn-lt"/>
                <a:hlinkClick r:id="rId4"/>
              </a:rPr>
              <a:t>https://arcg.is/19O4v0</a:t>
            </a:r>
            <a:r>
              <a:rPr lang="en-US" b="0" dirty="0">
                <a:ea typeface="+mn-lt"/>
                <a:cs typeface="+mn-lt"/>
              </a:rPr>
              <a:t> </a:t>
            </a:r>
            <a:endParaRPr lang="en-US" dirty="0"/>
          </a:p>
        </p:txBody>
      </p:sp>
    </p:spTree>
    <p:extLst>
      <p:ext uri="{BB962C8B-B14F-4D97-AF65-F5344CB8AC3E}">
        <p14:creationId xmlns:p14="http://schemas.microsoft.com/office/powerpoint/2010/main" val="1459644859"/>
      </p:ext>
    </p:extLst>
  </p:cSld>
  <p:clrMapOvr>
    <a:masterClrMapping/>
  </p:clrMapOvr>
  <p:transition spd="med">
    <p:fade/>
  </p:transition>
</p:sld>
</file>

<file path=ppt/theme/theme1.xml><?xml version="1.0" encoding="utf-8"?>
<a:theme xmlns:a="http://schemas.openxmlformats.org/drawingml/2006/main" name="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name="Esri_Corporate_Template-Dark" id="{62A57839-816C-DD40-89BF-1C32BC75980C}" vid="{B3749CB9-E79A-FB42-8D76-A7C3AB67D11D}"/>
    </a:ext>
  </a:extLst>
</a:theme>
</file>

<file path=ppt/theme/theme2.xml><?xml version="1.0" encoding="utf-8"?>
<a:theme xmlns:a="http://schemas.openxmlformats.org/drawingml/2006/main" name="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Avenir Next LT Pro">
      <a:majorFont>
        <a:latin typeface="AvenirNext LT Pro Light"/>
        <a:ea typeface=""/>
        <a:cs typeface=""/>
      </a:majorFont>
      <a:minorFont>
        <a:latin typeface="AvenirNext L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name="Esri_Corporate_Template-Dark" id="{62A57839-816C-DD40-89BF-1C32BC75980C}" vid="{B3749CB9-E79A-FB42-8D76-A7C3AB67D11D}"/>
    </a:ext>
  </a:extLst>
</a:theme>
</file>

<file path=ppt/theme/theme3.xml><?xml version="1.0" encoding="utf-8"?>
<a:theme xmlns:a="http://schemas.openxmlformats.org/drawingml/2006/main" name="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Avenir Next LT Pro">
      <a:majorFont>
        <a:latin typeface="AvenirNext LT Pro Light"/>
        <a:ea typeface=""/>
        <a:cs typeface=""/>
      </a:majorFont>
      <a:minorFont>
        <a:latin typeface="AvenirNext L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name="Template" id="{9B97F8DD-D1A0-40A9-845A-D2029369EDA8}" vid="{4F1E03E6-91D2-4EB8-A3F1-8F61C33154E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ct:contentTypeSchema xmlns:ct="http://schemas.microsoft.com/office/2006/metadata/contentType" xmlns:ma="http://schemas.microsoft.com/office/2006/metadata/properties/metaAttributes" ct:_="" ma:_="" ma:contentTypeName="Document" ma:contentTypeID="0x0101007CCB09B909685840A5AA5DC537182835" ma:contentTypeVersion="1" ma:contentTypeDescription="Create a new document." ma:contentTypeScope="" ma:versionID="647b6714bcbd012a02104274568241a2">
  <xsd:schema xmlns:xsd="http://www.w3.org/2001/XMLSchema" xmlns:xs="http://www.w3.org/2001/XMLSchema" xmlns:p="http://schemas.microsoft.com/office/2006/metadata/properties" xmlns:ns1="http://schemas.microsoft.com/sharepoint/v3" targetNamespace="http://schemas.microsoft.com/office/2006/metadata/properties" ma:root="true" ma:fieldsID="4dcce58c87e9fcebab8021569449a8d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mso-contentType ?>
<FormTemplates xmlns="http://schemas.microsoft.com/sharepoint/v3/contenttype/forms">
  <Display>DocumentLibraryForm</Display>
  <Edit>DocumentLibraryForm</Edit>
  <New>DocumentLibraryForm</New>
</FormTemplates>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5B58CDD1-2BF6-415B-A256-DBBCC6A48D56}">
  <ds:schemaRefs>
    <ds:schemaRef ds:uri="ESRI.ArcGIS.Mapping.OfficeIntegration.PowerPointInfo"/>
  </ds:schemaRefs>
</ds:datastoreItem>
</file>

<file path=customXml/itemProps10.xml><?xml version="1.0" encoding="utf-8"?>
<ds:datastoreItem xmlns:ds="http://schemas.openxmlformats.org/officeDocument/2006/customXml" ds:itemID="{E5F80E3B-5636-41B2-898D-5D17189605B7}">
  <ds:schemaRefs>
    <ds:schemaRef ds:uri="ESRI.ArcGIS.Mapping.OfficeIntegration.PowerPointInfo"/>
  </ds:schemaRefs>
</ds:datastoreItem>
</file>

<file path=customXml/itemProps11.xml><?xml version="1.0" encoding="utf-8"?>
<ds:datastoreItem xmlns:ds="http://schemas.openxmlformats.org/officeDocument/2006/customXml" ds:itemID="{6D2D132B-596B-4D69-A43B-566EB6C10C03}">
  <ds:schemaRefs>
    <ds:schemaRef ds:uri="ESRI.ArcGIS.Mapping.OfficeIntegration.PowerPointInfo"/>
  </ds:schemaRefs>
</ds:datastoreItem>
</file>

<file path=customXml/itemProps12.xml><?xml version="1.0" encoding="utf-8"?>
<ds:datastoreItem xmlns:ds="http://schemas.openxmlformats.org/officeDocument/2006/customXml" ds:itemID="{16EF6D11-DC4F-410C-A4BF-DF081B432591}">
  <ds:schemaRefs>
    <ds:schemaRef ds:uri="ESRI.ArcGIS.Mapping.OfficeIntegration.PowerPointInfo"/>
  </ds:schemaRefs>
</ds:datastoreItem>
</file>

<file path=customXml/itemProps13.xml><?xml version="1.0" encoding="utf-8"?>
<ds:datastoreItem xmlns:ds="http://schemas.openxmlformats.org/officeDocument/2006/customXml" ds:itemID="{AE5A340C-916E-449C-AA30-CD41B151A0D4}">
  <ds:schemaRefs>
    <ds:schemaRef ds:uri="ESRI.ArcGIS.Mapping.OfficeIntegration.PowerPointInfo"/>
  </ds:schemaRefs>
</ds:datastoreItem>
</file>

<file path=customXml/itemProps14.xml><?xml version="1.0" encoding="utf-8"?>
<ds:datastoreItem xmlns:ds="http://schemas.openxmlformats.org/officeDocument/2006/customXml" ds:itemID="{C9037CA3-5499-457D-8238-F29CBEBDF143}">
  <ds:schemaRefs>
    <ds:schemaRef ds:uri="ESRI.ArcGIS.Mapping.OfficeIntegration.PowerPointInfo"/>
  </ds:schemaRefs>
</ds:datastoreItem>
</file>

<file path=customXml/itemProps15.xml><?xml version="1.0" encoding="utf-8"?>
<ds:datastoreItem xmlns:ds="http://schemas.openxmlformats.org/officeDocument/2006/customXml" ds:itemID="{3A5DA3C3-46A0-47F8-855A-99C7684A98A2}">
  <ds:schemaRefs>
    <ds:schemaRef ds:uri="ESRI.ArcGIS.Mapping.OfficeIntegration.PowerPointInfo"/>
  </ds:schemaRefs>
</ds:datastoreItem>
</file>

<file path=customXml/itemProps16.xml><?xml version="1.0" encoding="utf-8"?>
<ds:datastoreItem xmlns:ds="http://schemas.openxmlformats.org/officeDocument/2006/customXml" ds:itemID="{33F5FE6F-FF86-471A-919E-6C74E3669390}">
  <ds:schemaRefs>
    <ds:schemaRef ds:uri="ESRI.ArcGIS.Mapping.OfficeIntegration.PowerPointInfo"/>
  </ds:schemaRefs>
</ds:datastoreItem>
</file>

<file path=customXml/itemProps17.xml><?xml version="1.0" encoding="utf-8"?>
<ds:datastoreItem xmlns:ds="http://schemas.openxmlformats.org/officeDocument/2006/customXml" ds:itemID="{653D88A7-0F5E-41C5-A5C5-47DF37C594C5}">
  <ds:schemaRefs>
    <ds:schemaRef ds:uri="ESRI.ArcGIS.Mapping.OfficeIntegration.PowerPointInfo"/>
  </ds:schemaRefs>
</ds:datastoreItem>
</file>

<file path=customXml/itemProps18.xml><?xml version="1.0" encoding="utf-8"?>
<ds:datastoreItem xmlns:ds="http://schemas.openxmlformats.org/officeDocument/2006/customXml" ds:itemID="{F29452FE-972E-43F8-B54C-969F4C69C00B}">
  <ds:schemaRefs>
    <ds:schemaRef ds:uri="ESRI.ArcGIS.Mapping.OfficeIntegration.PowerPointInfo"/>
  </ds:schemaRefs>
</ds:datastoreItem>
</file>

<file path=customXml/itemProps19.xml><?xml version="1.0" encoding="utf-8"?>
<ds:datastoreItem xmlns:ds="http://schemas.openxmlformats.org/officeDocument/2006/customXml" ds:itemID="{9E8787D6-C7B8-48EC-8C13-4069AE6320BD}">
  <ds:schemaRefs>
    <ds:schemaRef ds:uri="ESRI.ArcGIS.Mapping.OfficeIntegration.PowerPointInfo"/>
  </ds:schemaRefs>
</ds:datastoreItem>
</file>

<file path=customXml/itemProps2.xml><?xml version="1.0" encoding="utf-8"?>
<ds:datastoreItem xmlns:ds="http://schemas.openxmlformats.org/officeDocument/2006/customXml" ds:itemID="{10846DB9-88C0-41D7-ACE4-BEC3A7488A03}">
  <ds:schemaRefs>
    <ds:schemaRef ds:uri="ESRI.ArcGIS.Mapping.OfficeIntegration.PowerPointInfo"/>
  </ds:schemaRefs>
</ds:datastoreItem>
</file>

<file path=customXml/itemProps20.xml><?xml version="1.0" encoding="utf-8"?>
<ds:datastoreItem xmlns:ds="http://schemas.openxmlformats.org/officeDocument/2006/customXml" ds:itemID="{C1BF2448-6CBA-44DB-9E22-BED59BA834DF}">
  <ds:schemaRefs>
    <ds:schemaRef ds:uri="ESRI.ArcGIS.Mapping.OfficeIntegration.PowerPointInfo"/>
  </ds:schemaRefs>
</ds:datastoreItem>
</file>

<file path=customXml/itemProps21.xml><?xml version="1.0" encoding="utf-8"?>
<ds:datastoreItem xmlns:ds="http://schemas.openxmlformats.org/officeDocument/2006/customXml" ds:itemID="{D4E2A01F-BEC1-4558-9AD1-A87ED70D910B}">
  <ds:schemaRefs>
    <ds:schemaRef ds:uri="ESRI.ArcGIS.Mapping.OfficeIntegration.PowerPointInfo"/>
  </ds:schemaRefs>
</ds:datastoreItem>
</file>

<file path=customXml/itemProps22.xml><?xml version="1.0" encoding="utf-8"?>
<ds:datastoreItem xmlns:ds="http://schemas.openxmlformats.org/officeDocument/2006/customXml" ds:itemID="{8B8D6152-B933-4294-8151-3CF2A1B01F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3.xml><?xml version="1.0" encoding="utf-8"?>
<ds:datastoreItem xmlns:ds="http://schemas.openxmlformats.org/officeDocument/2006/customXml" ds:itemID="{998905D7-FE59-48DE-A74A-5B0009B7827F}">
  <ds:schemaRefs>
    <ds:schemaRef ds:uri="ESRI.ArcGIS.Mapping.OfficeIntegration.PowerPointInfo"/>
  </ds:schemaRefs>
</ds:datastoreItem>
</file>

<file path=customXml/itemProps24.xml><?xml version="1.0" encoding="utf-8"?>
<ds:datastoreItem xmlns:ds="http://schemas.openxmlformats.org/officeDocument/2006/customXml" ds:itemID="{C3102E66-5C5A-4AAF-9C94-24819091B61E}">
  <ds:schemaRefs>
    <ds:schemaRef ds:uri="ESRI.ArcGIS.Mapping.OfficeIntegration.PowerPointInfo"/>
  </ds:schemaRefs>
</ds:datastoreItem>
</file>

<file path=customXml/itemProps25.xml><?xml version="1.0" encoding="utf-8"?>
<ds:datastoreItem xmlns:ds="http://schemas.openxmlformats.org/officeDocument/2006/customXml" ds:itemID="{DE4ACD9E-0233-451D-890D-5732E05DB574}">
  <ds:schemaRefs>
    <ds:schemaRef ds:uri="ESRI.ArcGIS.Mapping.OfficeIntegration.PowerPointInfo"/>
  </ds:schemaRefs>
</ds:datastoreItem>
</file>

<file path=customXml/itemProps26.xml><?xml version="1.0" encoding="utf-8"?>
<ds:datastoreItem xmlns:ds="http://schemas.openxmlformats.org/officeDocument/2006/customXml" ds:itemID="{3E253610-1BBE-4C16-A1DA-4D6F07A3A74E}">
  <ds:schemaRefs>
    <ds:schemaRef ds:uri="ESRI.ArcGIS.Mapping.OfficeIntegration.PowerPointInfo"/>
  </ds:schemaRefs>
</ds:datastoreItem>
</file>

<file path=customXml/itemProps27.xml><?xml version="1.0" encoding="utf-8"?>
<ds:datastoreItem xmlns:ds="http://schemas.openxmlformats.org/officeDocument/2006/customXml" ds:itemID="{71658D62-F010-45F1-9326-EDC465FED48E}">
  <ds:schemaRefs>
    <ds:schemaRef ds:uri="ESRI.ArcGIS.Mapping.OfficeIntegration.PowerPointInfo"/>
  </ds:schemaRefs>
</ds:datastoreItem>
</file>

<file path=customXml/itemProps28.xml><?xml version="1.0" encoding="utf-8"?>
<ds:datastoreItem xmlns:ds="http://schemas.openxmlformats.org/officeDocument/2006/customXml" ds:itemID="{B7E6AAC2-10E8-4F0C-BCC5-34BD332F8972}">
  <ds:schemaRefs>
    <ds:schemaRef ds:uri="ESRI.ArcGIS.Mapping.OfficeIntegration.PowerPointInfo"/>
  </ds:schemaRefs>
</ds:datastoreItem>
</file>

<file path=customXml/itemProps29.xml><?xml version="1.0" encoding="utf-8"?>
<ds:datastoreItem xmlns:ds="http://schemas.openxmlformats.org/officeDocument/2006/customXml" ds:itemID="{94844715-80D4-4BDB-8DF0-52D9314E2485}">
  <ds:schemaRefs>
    <ds:schemaRef ds:uri="ESRI.ArcGIS.Mapping.OfficeIntegration.PowerPointInfo"/>
  </ds:schemaRefs>
</ds:datastoreItem>
</file>

<file path=customXml/itemProps3.xml><?xml version="1.0" encoding="utf-8"?>
<ds:datastoreItem xmlns:ds="http://schemas.openxmlformats.org/officeDocument/2006/customXml" ds:itemID="{FDE85643-3216-4103-A1BD-63F5E1D42D73}">
  <ds:schemaRefs>
    <ds:schemaRef ds:uri="ESRI.ArcGIS.Mapping.OfficeIntegration.PowerPointInfo"/>
  </ds:schemaRefs>
</ds:datastoreItem>
</file>

<file path=customXml/itemProps30.xml><?xml version="1.0" encoding="utf-8"?>
<ds:datastoreItem xmlns:ds="http://schemas.openxmlformats.org/officeDocument/2006/customXml" ds:itemID="{B0302D17-5923-4CC0-9EB4-0E57930F5A8E}">
  <ds:schemaRefs>
    <ds:schemaRef ds:uri="ESRI.ArcGIS.Mapping.OfficeIntegration.PowerPointInfo"/>
  </ds:schemaRefs>
</ds:datastoreItem>
</file>

<file path=customXml/itemProps31.xml><?xml version="1.0" encoding="utf-8"?>
<ds:datastoreItem xmlns:ds="http://schemas.openxmlformats.org/officeDocument/2006/customXml" ds:itemID="{2FE51124-E413-4DA5-9E06-A6EB32D0C127}">
  <ds:schemaRefs>
    <ds:schemaRef ds:uri="ESRI.ArcGIS.Mapping.OfficeIntegration.PowerPointInfo"/>
  </ds:schemaRefs>
</ds:datastoreItem>
</file>

<file path=customXml/itemProps32.xml><?xml version="1.0" encoding="utf-8"?>
<ds:datastoreItem xmlns:ds="http://schemas.openxmlformats.org/officeDocument/2006/customXml" ds:itemID="{86B5FFB5-BF2F-45EA-BC75-C41726A8F251}">
  <ds:schemaRefs>
    <ds:schemaRef ds:uri="ESRI.ArcGIS.Mapping.OfficeIntegration.PowerPointInfo"/>
  </ds:schemaRefs>
</ds:datastoreItem>
</file>

<file path=customXml/itemProps33.xml><?xml version="1.0" encoding="utf-8"?>
<ds:datastoreItem xmlns:ds="http://schemas.openxmlformats.org/officeDocument/2006/customXml" ds:itemID="{A2D97EB6-C9B5-45C6-85A6-D4FE6E1D9856}">
  <ds:schemaRefs>
    <ds:schemaRef ds:uri="ESRI.ArcGIS.Mapping.OfficeIntegration.PowerPointInfo"/>
  </ds:schemaRefs>
</ds:datastoreItem>
</file>

<file path=customXml/itemProps34.xml><?xml version="1.0" encoding="utf-8"?>
<ds:datastoreItem xmlns:ds="http://schemas.openxmlformats.org/officeDocument/2006/customXml" ds:itemID="{F6EFD530-1E3E-47B8-A55C-19EC63E3C655}">
  <ds:schemaRefs>
    <ds:schemaRef ds:uri="ESRI.ArcGIS.Mapping.OfficeIntegration.PowerPointInfo"/>
  </ds:schemaRefs>
</ds:datastoreItem>
</file>

<file path=customXml/itemProps35.xml><?xml version="1.0" encoding="utf-8"?>
<ds:datastoreItem xmlns:ds="http://schemas.openxmlformats.org/officeDocument/2006/customXml" ds:itemID="{352E5095-9B98-4AF0-9861-BDC020ABBCFC}">
  <ds:schemaRefs>
    <ds:schemaRef ds:uri="ESRI.ArcGIS.Mapping.OfficeIntegration.PowerPointInfo"/>
  </ds:schemaRefs>
</ds:datastoreItem>
</file>

<file path=customXml/itemProps36.xml><?xml version="1.0" encoding="utf-8"?>
<ds:datastoreItem xmlns:ds="http://schemas.openxmlformats.org/officeDocument/2006/customXml" ds:itemID="{328DCA66-548E-4424-83E1-09FFD45EE4B0}">
  <ds:schemaRefs>
    <ds:schemaRef ds:uri="ESRI.ArcGIS.Mapping.OfficeIntegration.PowerPointInfo"/>
  </ds:schemaRefs>
</ds:datastoreItem>
</file>

<file path=customXml/itemProps37.xml><?xml version="1.0" encoding="utf-8"?>
<ds:datastoreItem xmlns:ds="http://schemas.openxmlformats.org/officeDocument/2006/customXml" ds:itemID="{AC4EB402-C456-4A26-8A92-B48606FF9264}">
  <ds:schemaRefs>
    <ds:schemaRef ds:uri="ESRI.ArcGIS.Mapping.OfficeIntegration.PowerPointInfo"/>
  </ds:schemaRefs>
</ds:datastoreItem>
</file>

<file path=customXml/itemProps38.xml><?xml version="1.0" encoding="utf-8"?>
<ds:datastoreItem xmlns:ds="http://schemas.openxmlformats.org/officeDocument/2006/customXml" ds:itemID="{7A70D44C-B768-49FE-A70F-C6199D3EE9A7}">
  <ds:schemaRefs>
    <ds:schemaRef ds:uri="ESRI.ArcGIS.Mapping.OfficeIntegration.PowerPointInfo"/>
  </ds:schemaRefs>
</ds:datastoreItem>
</file>

<file path=customXml/itemProps39.xml><?xml version="1.0" encoding="utf-8"?>
<ds:datastoreItem xmlns:ds="http://schemas.openxmlformats.org/officeDocument/2006/customXml" ds:itemID="{8EED6C1C-A455-42E4-8CBE-649F5A755068}">
  <ds:schemaRefs>
    <ds:schemaRef ds:uri="ESRI.ArcGIS.Mapping.OfficeIntegration.PowerPointInfo"/>
  </ds:schemaRefs>
</ds:datastoreItem>
</file>

<file path=customXml/itemProps4.xml><?xml version="1.0" encoding="utf-8"?>
<ds:datastoreItem xmlns:ds="http://schemas.openxmlformats.org/officeDocument/2006/customXml" ds:itemID="{905F88FE-324F-4FBE-89BB-9CEE04D6CACF}">
  <ds:schemaRefs>
    <ds:schemaRef ds:uri="ESRI.ArcGIS.Mapping.OfficeIntegration.PowerPointInfo"/>
  </ds:schemaRefs>
</ds:datastoreItem>
</file>

<file path=customXml/itemProps40.xml><?xml version="1.0" encoding="utf-8"?>
<ds:datastoreItem xmlns:ds="http://schemas.openxmlformats.org/officeDocument/2006/customXml" ds:itemID="{4ADFB689-BC87-4869-ADD0-8C3555150450}">
  <ds:schemaRefs>
    <ds:schemaRef ds:uri="ESRI.ArcGIS.Mapping.OfficeIntegration.PowerPointInfo"/>
  </ds:schemaRefs>
</ds:datastoreItem>
</file>

<file path=customXml/itemProps41.xml><?xml version="1.0" encoding="utf-8"?>
<ds:datastoreItem xmlns:ds="http://schemas.openxmlformats.org/officeDocument/2006/customXml" ds:itemID="{4617AF64-94DB-48BB-8BE2-3BCF6B12593F}">
  <ds:schemaRefs>
    <ds:schemaRef ds:uri="ESRI.ArcGIS.Mapping.OfficeIntegration.PowerPointInfo"/>
  </ds:schemaRefs>
</ds:datastoreItem>
</file>

<file path=customXml/itemProps42.xml><?xml version="1.0" encoding="utf-8"?>
<ds:datastoreItem xmlns:ds="http://schemas.openxmlformats.org/officeDocument/2006/customXml" ds:itemID="{612F64FD-E61D-43DE-A84B-8FC0DA8FC26C}">
  <ds:schemaRefs>
    <ds:schemaRef ds:uri="ESRI.ArcGIS.Mapping.OfficeIntegration.PowerPointInfo"/>
  </ds:schemaRefs>
</ds:datastoreItem>
</file>

<file path=customXml/itemProps43.xml><?xml version="1.0" encoding="utf-8"?>
<ds:datastoreItem xmlns:ds="http://schemas.openxmlformats.org/officeDocument/2006/customXml" ds:itemID="{22A42D4B-0AAE-44C9-A2EF-48BDE1C5260A}">
  <ds:schemaRefs>
    <ds:schemaRef ds:uri="ESRI.ArcGIS.Mapping.OfficeIntegration.PowerPointInfo"/>
  </ds:schemaRefs>
</ds:datastoreItem>
</file>

<file path=customXml/itemProps44.xml><?xml version="1.0" encoding="utf-8"?>
<ds:datastoreItem xmlns:ds="http://schemas.openxmlformats.org/officeDocument/2006/customXml" ds:itemID="{E1A338E5-2E37-4973-87E6-4C02B0B7F460}">
  <ds:schemaRefs>
    <ds:schemaRef ds:uri="http://schemas.microsoft.com/sharepoint/v3/contenttype/forms"/>
  </ds:schemaRefs>
</ds:datastoreItem>
</file>

<file path=customXml/itemProps45.xml><?xml version="1.0" encoding="utf-8"?>
<ds:datastoreItem xmlns:ds="http://schemas.openxmlformats.org/officeDocument/2006/customXml" ds:itemID="{18DF8D07-6137-4D85-8010-4650942E033A}">
  <ds:schemaRefs>
    <ds:schemaRef ds:uri="ESRI.ArcGIS.Mapping.OfficeIntegration.PowerPointInfo"/>
  </ds:schemaRefs>
</ds:datastoreItem>
</file>

<file path=customXml/itemProps46.xml><?xml version="1.0" encoding="utf-8"?>
<ds:datastoreItem xmlns:ds="http://schemas.openxmlformats.org/officeDocument/2006/customXml" ds:itemID="{E47732B9-9C1B-4723-B4AA-A21238C5DF44}">
  <ds:schemaRefs>
    <ds:schemaRef ds:uri="ESRI.ArcGIS.Mapping.OfficeIntegration.PowerPointInfo"/>
  </ds:schemaRefs>
</ds:datastoreItem>
</file>

<file path=customXml/itemProps47.xml><?xml version="1.0" encoding="utf-8"?>
<ds:datastoreItem xmlns:ds="http://schemas.openxmlformats.org/officeDocument/2006/customXml" ds:itemID="{039A5E78-EC42-40DE-A05E-1C7FCA140310}">
  <ds:schemaRefs>
    <ds:schemaRef ds:uri="ESRI.ArcGIS.Mapping.OfficeIntegration.PowerPointInfo"/>
  </ds:schemaRefs>
</ds:datastoreItem>
</file>

<file path=customXml/itemProps48.xml><?xml version="1.0" encoding="utf-8"?>
<ds:datastoreItem xmlns:ds="http://schemas.openxmlformats.org/officeDocument/2006/customXml" ds:itemID="{76859AF2-E75C-459B-8657-EEEA80BC8153}">
  <ds:schemaRefs>
    <ds:schemaRef ds:uri="ESRI.ArcGIS.Mapping.OfficeIntegration.PowerPointInfo"/>
  </ds:schemaRefs>
</ds:datastoreItem>
</file>

<file path=customXml/itemProps49.xml><?xml version="1.0" encoding="utf-8"?>
<ds:datastoreItem xmlns:ds="http://schemas.openxmlformats.org/officeDocument/2006/customXml" ds:itemID="{D6F15B81-7660-4E9F-B613-8AA4F84B6DA3}">
  <ds:schemaRefs>
    <ds:schemaRef ds:uri="ESRI.ArcGIS.Mapping.OfficeIntegration.PowerPointInfo"/>
  </ds:schemaRefs>
</ds:datastoreItem>
</file>

<file path=customXml/itemProps5.xml><?xml version="1.0" encoding="utf-8"?>
<ds:datastoreItem xmlns:ds="http://schemas.openxmlformats.org/officeDocument/2006/customXml" ds:itemID="{4ADFB73A-380D-41FC-8C37-7155886326FA}">
  <ds:schemaRefs>
    <ds:schemaRef ds:uri="ESRI.ArcGIS.Mapping.OfficeIntegration.PowerPointInfo"/>
  </ds:schemaRefs>
</ds:datastoreItem>
</file>

<file path=customXml/itemProps50.xml><?xml version="1.0" encoding="utf-8"?>
<ds:datastoreItem xmlns:ds="http://schemas.openxmlformats.org/officeDocument/2006/customXml" ds:itemID="{55235559-86B9-428B-8DAF-8EE6262226D5}">
  <ds:schemaRefs>
    <ds:schemaRef ds:uri="ESRI.ArcGIS.Mapping.OfficeIntegration.PowerPointInfo"/>
  </ds:schemaRefs>
</ds:datastoreItem>
</file>

<file path=customXml/itemProps51.xml><?xml version="1.0" encoding="utf-8"?>
<ds:datastoreItem xmlns:ds="http://schemas.openxmlformats.org/officeDocument/2006/customXml" ds:itemID="{FB58F897-2A4D-4309-8E20-83FD28E6FE27}">
  <ds:schemaRefs>
    <ds:schemaRef ds:uri="ESRI.ArcGIS.Mapping.OfficeIntegration.PowerPointInfo"/>
  </ds:schemaRefs>
</ds:datastoreItem>
</file>

<file path=customXml/itemProps52.xml><?xml version="1.0" encoding="utf-8"?>
<ds:datastoreItem xmlns:ds="http://schemas.openxmlformats.org/officeDocument/2006/customXml" ds:itemID="{E559A846-F914-4753-A2DC-D33AFE44114C}">
  <ds:schemaRefs>
    <ds:schemaRef ds:uri="ESRI.ArcGIS.Mapping.OfficeIntegration.PowerPointInfo"/>
  </ds:schemaRefs>
</ds:datastoreItem>
</file>

<file path=customXml/itemProps53.xml><?xml version="1.0" encoding="utf-8"?>
<ds:datastoreItem xmlns:ds="http://schemas.openxmlformats.org/officeDocument/2006/customXml" ds:itemID="{2C9ABD96-756D-41D3-909F-6F7B4C6B6E1F}">
  <ds:schemaRefs>
    <ds:schemaRef ds:uri="ESRI.ArcGIS.Mapping.OfficeIntegration.PowerPointInfo"/>
  </ds:schemaRefs>
</ds:datastoreItem>
</file>

<file path=customXml/itemProps54.xml><?xml version="1.0" encoding="utf-8"?>
<ds:datastoreItem xmlns:ds="http://schemas.openxmlformats.org/officeDocument/2006/customXml" ds:itemID="{EE9F405B-FE7A-4AB8-9CB8-9A75FBA69A95}">
  <ds:schemaRefs>
    <ds:schemaRef ds:uri="ESRI.ArcGIS.Mapping.OfficeIntegration.PowerPointInfo"/>
  </ds:schemaRefs>
</ds:datastoreItem>
</file>

<file path=customXml/itemProps55.xml><?xml version="1.0" encoding="utf-8"?>
<ds:datastoreItem xmlns:ds="http://schemas.openxmlformats.org/officeDocument/2006/customXml" ds:itemID="{5A1E471A-DB16-4174-9D85-6F159A344CDB}">
  <ds:schemaRefs>
    <ds:schemaRef ds:uri="ESRI.ArcGIS.Mapping.OfficeIntegration.PowerPointInfo"/>
  </ds:schemaRefs>
</ds:datastoreItem>
</file>

<file path=customXml/itemProps56.xml><?xml version="1.0" encoding="utf-8"?>
<ds:datastoreItem xmlns:ds="http://schemas.openxmlformats.org/officeDocument/2006/customXml" ds:itemID="{53220D22-8257-492D-8F60-ECE474D7C478}">
  <ds:schemaRefs>
    <ds:schemaRef ds:uri="ESRI.ArcGIS.Mapping.OfficeIntegration.PowerPointInfo"/>
  </ds:schemaRefs>
</ds:datastoreItem>
</file>

<file path=customXml/itemProps57.xml><?xml version="1.0" encoding="utf-8"?>
<ds:datastoreItem xmlns:ds="http://schemas.openxmlformats.org/officeDocument/2006/customXml" ds:itemID="{9E56F111-9E55-4604-91C2-8352AE933430}">
  <ds:schemaRefs>
    <ds:schemaRef ds:uri="ESRI.ArcGIS.Mapping.OfficeIntegration.PowerPointInfo"/>
  </ds:schemaRefs>
</ds:datastoreItem>
</file>

<file path=customXml/itemProps58.xml><?xml version="1.0" encoding="utf-8"?>
<ds:datastoreItem xmlns:ds="http://schemas.openxmlformats.org/officeDocument/2006/customXml" ds:itemID="{EB8D7141-3508-4B4E-8051-37E3E4C09D17}">
  <ds:schemaRefs>
    <ds:schemaRef ds:uri="ESRI.ArcGIS.Mapping.OfficeIntegration.PowerPointInfo"/>
  </ds:schemaRefs>
</ds:datastoreItem>
</file>

<file path=customXml/itemProps59.xml><?xml version="1.0" encoding="utf-8"?>
<ds:datastoreItem xmlns:ds="http://schemas.openxmlformats.org/officeDocument/2006/customXml" ds:itemID="{096117C4-1661-4D3B-B9F6-BC19E0F3E90B}">
  <ds:schemaRefs>
    <ds:schemaRef ds:uri="ESRI.ArcGIS.Mapping.OfficeIntegration.PowerPointInfo"/>
  </ds:schemaRefs>
</ds:datastoreItem>
</file>

<file path=customXml/itemProps6.xml><?xml version="1.0" encoding="utf-8"?>
<ds:datastoreItem xmlns:ds="http://schemas.openxmlformats.org/officeDocument/2006/customXml" ds:itemID="{9DC677B7-6D9E-42B7-AD1F-75D1804EAF7D}">
  <ds:schemaRefs>
    <ds:schemaRef ds:uri="ESRI.ArcGIS.Mapping.OfficeIntegration.PowerPointInfo"/>
  </ds:schemaRefs>
</ds:datastoreItem>
</file>

<file path=customXml/itemProps60.xml><?xml version="1.0" encoding="utf-8"?>
<ds:datastoreItem xmlns:ds="http://schemas.openxmlformats.org/officeDocument/2006/customXml" ds:itemID="{7684026F-E81F-4167-824A-3AA1BAEAE133}">
  <ds:schemaRefs>
    <ds:schemaRef ds:uri="ESRI.ArcGIS.Mapping.OfficeIntegration.PowerPointInfo"/>
  </ds:schemaRefs>
</ds:datastoreItem>
</file>

<file path=customXml/itemProps61.xml><?xml version="1.0" encoding="utf-8"?>
<ds:datastoreItem xmlns:ds="http://schemas.openxmlformats.org/officeDocument/2006/customXml" ds:itemID="{7147CA22-2BC4-4917-83D2-7CA4C34A80D4}">
  <ds:schemaRefs>
    <ds:schemaRef ds:uri="ESRI.ArcGIS.Mapping.OfficeIntegration.PowerPointInfo"/>
  </ds:schemaRefs>
</ds:datastoreItem>
</file>

<file path=customXml/itemProps62.xml><?xml version="1.0" encoding="utf-8"?>
<ds:datastoreItem xmlns:ds="http://schemas.openxmlformats.org/officeDocument/2006/customXml" ds:itemID="{81E133DB-697E-4C10-B192-8899027B1EC6}">
  <ds:schemaRefs>
    <ds:schemaRef ds:uri="http://schemas.microsoft.com/office/2006/metadata/properties"/>
    <ds:schemaRef ds:uri="http://schemas.microsoft.com/office/infopath/2007/PartnerControls"/>
    <ds:schemaRef ds:uri="http://schemas.microsoft.com/sharepoint/v3"/>
  </ds:schemaRefs>
</ds:datastoreItem>
</file>

<file path=customXml/itemProps63.xml><?xml version="1.0" encoding="utf-8"?>
<ds:datastoreItem xmlns:ds="http://schemas.openxmlformats.org/officeDocument/2006/customXml" ds:itemID="{AB25B40B-929A-4CD0-B9AB-7142442027B6}">
  <ds:schemaRefs>
    <ds:schemaRef ds:uri="ESRI.ArcGIS.Mapping.OfficeIntegration.PowerPointInfo"/>
  </ds:schemaRefs>
</ds:datastoreItem>
</file>

<file path=customXml/itemProps64.xml><?xml version="1.0" encoding="utf-8"?>
<ds:datastoreItem xmlns:ds="http://schemas.openxmlformats.org/officeDocument/2006/customXml" ds:itemID="{E940B40D-12DB-4BFA-BBB6-2269FD71FF92}">
  <ds:schemaRefs>
    <ds:schemaRef ds:uri="ESRI.ArcGIS.Mapping.OfficeIntegration.PowerPointInfo"/>
  </ds:schemaRefs>
</ds:datastoreItem>
</file>

<file path=customXml/itemProps65.xml><?xml version="1.0" encoding="utf-8"?>
<ds:datastoreItem xmlns:ds="http://schemas.openxmlformats.org/officeDocument/2006/customXml" ds:itemID="{DB399249-DB96-4601-9BA5-97791613CF3A}">
  <ds:schemaRefs>
    <ds:schemaRef ds:uri="ESRI.ArcGIS.Mapping.OfficeIntegration.PowerPointInfo"/>
  </ds:schemaRefs>
</ds:datastoreItem>
</file>

<file path=customXml/itemProps66.xml><?xml version="1.0" encoding="utf-8"?>
<ds:datastoreItem xmlns:ds="http://schemas.openxmlformats.org/officeDocument/2006/customXml" ds:itemID="{EF0D8C03-B10D-4D20-AC38-CA6799A7A314}">
  <ds:schemaRefs>
    <ds:schemaRef ds:uri="ESRI.ArcGIS.Mapping.OfficeIntegration.PowerPointInfo"/>
  </ds:schemaRefs>
</ds:datastoreItem>
</file>

<file path=customXml/itemProps67.xml><?xml version="1.0" encoding="utf-8"?>
<ds:datastoreItem xmlns:ds="http://schemas.openxmlformats.org/officeDocument/2006/customXml" ds:itemID="{A77C5B54-CA1C-4010-8D5D-ED406825EBB7}">
  <ds:schemaRefs>
    <ds:schemaRef ds:uri="ESRI.ArcGIS.Mapping.OfficeIntegration.PowerPointInfo"/>
  </ds:schemaRefs>
</ds:datastoreItem>
</file>

<file path=customXml/itemProps68.xml><?xml version="1.0" encoding="utf-8"?>
<ds:datastoreItem xmlns:ds="http://schemas.openxmlformats.org/officeDocument/2006/customXml" ds:itemID="{C4AF463C-FA8B-436D-9853-3318650FDAB8}">
  <ds:schemaRefs>
    <ds:schemaRef ds:uri="ESRI.ArcGIS.Mapping.OfficeIntegration.PowerPointInfo"/>
  </ds:schemaRefs>
</ds:datastoreItem>
</file>

<file path=customXml/itemProps7.xml><?xml version="1.0" encoding="utf-8"?>
<ds:datastoreItem xmlns:ds="http://schemas.openxmlformats.org/officeDocument/2006/customXml" ds:itemID="{2672FF5B-1ADC-45B0-9698-61421F5761E7}">
  <ds:schemaRefs>
    <ds:schemaRef ds:uri="ESRI.ArcGIS.Mapping.OfficeIntegration.PowerPointInfo"/>
  </ds:schemaRefs>
</ds:datastoreItem>
</file>

<file path=customXml/itemProps8.xml><?xml version="1.0" encoding="utf-8"?>
<ds:datastoreItem xmlns:ds="http://schemas.openxmlformats.org/officeDocument/2006/customXml" ds:itemID="{DA46DABE-45F1-4E65-A939-497CB70F357D}">
  <ds:schemaRefs>
    <ds:schemaRef ds:uri="ESRI.ArcGIS.Mapping.OfficeIntegration.PowerPointInfo"/>
  </ds:schemaRefs>
</ds:datastoreItem>
</file>

<file path=customXml/itemProps9.xml><?xml version="1.0" encoding="utf-8"?>
<ds:datastoreItem xmlns:ds="http://schemas.openxmlformats.org/officeDocument/2006/customXml" ds:itemID="{D32008F3-64AC-45EB-A05B-F6120AE62290}">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blank</Template>
  <TotalTime>2866</TotalTime>
  <Words>4430</Words>
  <Application>Microsoft Office PowerPoint</Application>
  <PresentationFormat>Widescreen</PresentationFormat>
  <Paragraphs>605</Paragraphs>
  <Slides>94</Slides>
  <Notes>91</Notes>
  <HiddenSlides>2</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94</vt:i4>
      </vt:variant>
    </vt:vector>
  </HeadingPairs>
  <TitlesOfParts>
    <vt:vector size="103" baseType="lpstr">
      <vt:lpstr>Arial</vt:lpstr>
      <vt:lpstr>AvenirNext LT Pro Light</vt:lpstr>
      <vt:lpstr>AvenirNext LT Pro Medium</vt:lpstr>
      <vt:lpstr>AvenirNext LT Pro Regular</vt:lpstr>
      <vt:lpstr>Calibri</vt:lpstr>
      <vt:lpstr>Lucida Grande</vt:lpstr>
      <vt:lpstr>Esri_Corporate_Template-Dark</vt:lpstr>
      <vt:lpstr>Esri_Corporate_Template-Dark</vt:lpstr>
      <vt:lpstr>Esri_Corporate_Template-Dark</vt:lpstr>
      <vt:lpstr>Esri Redistricting Online Workshop</vt:lpstr>
      <vt:lpstr>Welcome! </vt:lpstr>
      <vt:lpstr>Instructors</vt:lpstr>
      <vt:lpstr>Participant Introductions</vt:lpstr>
      <vt:lpstr>Zoom Meetings</vt:lpstr>
      <vt:lpstr>Course Goals</vt:lpstr>
      <vt:lpstr>Class Schedule</vt:lpstr>
      <vt:lpstr>What is Esri Redistricting?</vt:lpstr>
      <vt:lpstr>Application Overview</vt:lpstr>
      <vt:lpstr>Getting Started</vt:lpstr>
      <vt:lpstr>PowerPoint Presentation</vt:lpstr>
      <vt:lpstr>Exercise: Logging Into the Application (5 mins)</vt:lpstr>
      <vt:lpstr>Create a Plan</vt:lpstr>
      <vt:lpstr>Creating Plans</vt:lpstr>
      <vt:lpstr>PowerPoint Presentation</vt:lpstr>
      <vt:lpstr>PowerPoint Presentation</vt:lpstr>
      <vt:lpstr>Instructor Demo</vt:lpstr>
      <vt:lpstr>Saving Plans</vt:lpstr>
      <vt:lpstr>Create a District Plan</vt:lpstr>
      <vt:lpstr>Create Tab</vt:lpstr>
      <vt:lpstr>Basic Selection Tools</vt:lpstr>
      <vt:lpstr>Select by Point: Good for precise selection</vt:lpstr>
      <vt:lpstr>Select by Rectangle: Good for quick, imprecise selection or grid systems </vt:lpstr>
      <vt:lpstr>Select by Polygon: Good for selecting complicated geographies</vt:lpstr>
      <vt:lpstr>Select by Line: good for selecting geographies along roads</vt:lpstr>
      <vt:lpstr>Exercise (10 minutes)</vt:lpstr>
      <vt:lpstr>PowerPoint Presentation</vt:lpstr>
      <vt:lpstr>One Stage vs. Two Stage Selection</vt:lpstr>
      <vt:lpstr>Lock/Unlock Geographies</vt:lpstr>
      <vt:lpstr>District Window</vt:lpstr>
      <vt:lpstr>District Window</vt:lpstr>
      <vt:lpstr>District Window</vt:lpstr>
      <vt:lpstr>District Window</vt:lpstr>
      <vt:lpstr>District Window</vt:lpstr>
      <vt:lpstr>District Window</vt:lpstr>
      <vt:lpstr>Identify By Census Geographies</vt:lpstr>
      <vt:lpstr>Identify/Select By External Source</vt:lpstr>
      <vt:lpstr>Map Navigation</vt:lpstr>
      <vt:lpstr>Basemaps</vt:lpstr>
      <vt:lpstr>Basemaps</vt:lpstr>
      <vt:lpstr>Instructor Demo</vt:lpstr>
      <vt:lpstr>Exercise (15 mins)</vt:lpstr>
      <vt:lpstr>Set Up Your District Plan</vt:lpstr>
      <vt:lpstr>View Tab</vt:lpstr>
      <vt:lpstr>Change the No. of Districts / Target Values</vt:lpstr>
      <vt:lpstr>District Lines/Fill &amp; District Display</vt:lpstr>
      <vt:lpstr>Swap Districts</vt:lpstr>
      <vt:lpstr>Swap Districts</vt:lpstr>
      <vt:lpstr>Modify Districts</vt:lpstr>
      <vt:lpstr>Join Districts</vt:lpstr>
      <vt:lpstr>District Window</vt:lpstr>
      <vt:lpstr>Instructor Demo</vt:lpstr>
      <vt:lpstr>Break</vt:lpstr>
      <vt:lpstr>Plan Management</vt:lpstr>
      <vt:lpstr>Organization Functionality / Print Demo</vt:lpstr>
      <vt:lpstr>Archive</vt:lpstr>
      <vt:lpstr>Open / Save Local</vt:lpstr>
      <vt:lpstr>Plan Book</vt:lpstr>
      <vt:lpstr>Import / Export</vt:lpstr>
      <vt:lpstr>Share Tab</vt:lpstr>
      <vt:lpstr>Plan Information</vt:lpstr>
      <vt:lpstr>Edit Profile</vt:lpstr>
      <vt:lpstr>Advanced Redistricting</vt:lpstr>
      <vt:lpstr>Adding Content</vt:lpstr>
      <vt:lpstr>Search ArcGIS Online</vt:lpstr>
      <vt:lpstr>Adding Content from ArcGIS Online</vt:lpstr>
      <vt:lpstr>Search ArcGIS Online by Keyword(s)</vt:lpstr>
      <vt:lpstr>Working with ArcGIS Online Layers</vt:lpstr>
      <vt:lpstr>Working with Locations</vt:lpstr>
      <vt:lpstr>Working with Locations</vt:lpstr>
      <vt:lpstr>Working with Locations</vt:lpstr>
      <vt:lpstr>Working with Shapefiles</vt:lpstr>
      <vt:lpstr>Instructor Demo</vt:lpstr>
      <vt:lpstr>Exercise (20 mins)</vt:lpstr>
      <vt:lpstr>Reviewing Redistricting Plans</vt:lpstr>
      <vt:lpstr>Check Integrity</vt:lpstr>
      <vt:lpstr>Maximum Deviation Error</vt:lpstr>
      <vt:lpstr>Null Assignment Error</vt:lpstr>
      <vt:lpstr>Connectivity Error</vt:lpstr>
      <vt:lpstr>Reports</vt:lpstr>
      <vt:lpstr>Reports</vt:lpstr>
      <vt:lpstr>Report Format</vt:lpstr>
      <vt:lpstr>Comparing Plans</vt:lpstr>
      <vt:lpstr>Comparing Plans</vt:lpstr>
      <vt:lpstr>Map Notes</vt:lpstr>
      <vt:lpstr>Instructor Demo</vt:lpstr>
      <vt:lpstr>Exercise (40 mins)</vt:lpstr>
      <vt:lpstr>Submit Tab</vt:lpstr>
      <vt:lpstr>What Happens When I Submit a Plan?</vt:lpstr>
      <vt:lpstr>RXO_SubmittedPlans</vt:lpstr>
      <vt:lpstr>Course Review</vt:lpstr>
      <vt:lpstr>Key Takeaways</vt:lpstr>
      <vt:lpstr>Resources</vt:lpstr>
      <vt:lpstr>Feedback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Esri Redistricting Online Workshop</dc:title>
  <dc:creator>Mackenzie O'Brien</dc:creator>
  <cp:lastModifiedBy>Mackenzie O'Brien</cp:lastModifiedBy>
  <cp:revision>1</cp:revision>
  <dcterms:created xsi:type="dcterms:W3CDTF">2021-09-29T14:26:56Z</dcterms:created>
  <dcterms:modified xsi:type="dcterms:W3CDTF">2021-10-28T19:22:25Z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0x0101007CCB09B909685840A5AA5DC537182835</vt:lpwstr>
  </property>
</Properties>
</file>