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4"/>
  </p:notesMasterIdLst>
  <p:sldIdLst>
    <p:sldId id="256" r:id="rId5"/>
    <p:sldId id="295" r:id="rId6"/>
    <p:sldId id="318" r:id="rId7"/>
    <p:sldId id="271" r:id="rId8"/>
    <p:sldId id="308" r:id="rId9"/>
    <p:sldId id="319" r:id="rId10"/>
    <p:sldId id="324" r:id="rId11"/>
    <p:sldId id="305" r:id="rId12"/>
    <p:sldId id="325" r:id="rId13"/>
    <p:sldId id="320" r:id="rId14"/>
    <p:sldId id="326" r:id="rId15"/>
    <p:sldId id="321" r:id="rId16"/>
    <p:sldId id="327" r:id="rId17"/>
    <p:sldId id="299" r:id="rId18"/>
    <p:sldId id="306" r:id="rId19"/>
    <p:sldId id="300" r:id="rId20"/>
    <p:sldId id="313" r:id="rId21"/>
    <p:sldId id="314" r:id="rId22"/>
    <p:sldId id="315" r:id="rId23"/>
    <p:sldId id="323" r:id="rId24"/>
    <p:sldId id="307" r:id="rId25"/>
    <p:sldId id="312" r:id="rId26"/>
    <p:sldId id="304" r:id="rId27"/>
    <p:sldId id="309" r:id="rId28"/>
    <p:sldId id="328" r:id="rId29"/>
    <p:sldId id="322" r:id="rId30"/>
    <p:sldId id="311" r:id="rId31"/>
    <p:sldId id="316" r:id="rId32"/>
    <p:sldId id="298" r:id="rId3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E7E170-EC4E-431C-A057-4951840160D9}" vWet="4" dt="2021-10-28T15:15:08.354"/>
    <p1510:client id="{CB46E7A6-9253-45D2-A5FB-450B9CB2FBCB}" v="29" dt="2021-10-28T15:15:15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hans, Heidi [SOS]" userId="0f7a81cf-f290-4d17-ad34-246771b5a9cf" providerId="ADAL" clId="{CB46E7A6-9253-45D2-A5FB-450B9CB2FBCB}"/>
    <pc:docChg chg="undo custSel addSld delSld modSld sldOrd">
      <pc:chgData name="Burhans, Heidi [SOS]" userId="0f7a81cf-f290-4d17-ad34-246771b5a9cf" providerId="ADAL" clId="{CB46E7A6-9253-45D2-A5FB-450B9CB2FBCB}" dt="2021-10-28T15:15:15.018" v="2684" actId="20577"/>
      <pc:docMkLst>
        <pc:docMk/>
      </pc:docMkLst>
      <pc:sldChg chg="modSp mod">
        <pc:chgData name="Burhans, Heidi [SOS]" userId="0f7a81cf-f290-4d17-ad34-246771b5a9cf" providerId="ADAL" clId="{CB46E7A6-9253-45D2-A5FB-450B9CB2FBCB}" dt="2021-10-27T21:45:49.519" v="45" actId="20577"/>
        <pc:sldMkLst>
          <pc:docMk/>
          <pc:sldMk cId="2386724244" sldId="256"/>
        </pc:sldMkLst>
        <pc:spChg chg="mod">
          <ac:chgData name="Burhans, Heidi [SOS]" userId="0f7a81cf-f290-4d17-ad34-246771b5a9cf" providerId="ADAL" clId="{CB46E7A6-9253-45D2-A5FB-450B9CB2FBCB}" dt="2021-10-27T21:45:43.716" v="41" actId="20577"/>
          <ac:spMkLst>
            <pc:docMk/>
            <pc:sldMk cId="2386724244" sldId="256"/>
            <ac:spMk id="4" creationId="{A2D3E86C-1AF5-4013-8141-33DEF072C3DB}"/>
          </ac:spMkLst>
        </pc:spChg>
        <pc:spChg chg="mod">
          <ac:chgData name="Burhans, Heidi [SOS]" userId="0f7a81cf-f290-4d17-ad34-246771b5a9cf" providerId="ADAL" clId="{CB46E7A6-9253-45D2-A5FB-450B9CB2FBCB}" dt="2021-10-27T21:45:49.519" v="45" actId="20577"/>
          <ac:spMkLst>
            <pc:docMk/>
            <pc:sldMk cId="2386724244" sldId="256"/>
            <ac:spMk id="5" creationId="{A77454F9-89BE-44B9-843D-50A2526D6084}"/>
          </ac:spMkLst>
        </pc:spChg>
      </pc:sldChg>
      <pc:sldChg chg="modSp mod modNotesTx">
        <pc:chgData name="Burhans, Heidi [SOS]" userId="0f7a81cf-f290-4d17-ad34-246771b5a9cf" providerId="ADAL" clId="{CB46E7A6-9253-45D2-A5FB-450B9CB2FBCB}" dt="2021-10-28T01:23:56.747" v="1630" actId="6549"/>
        <pc:sldMkLst>
          <pc:docMk/>
          <pc:sldMk cId="3275313515" sldId="271"/>
        </pc:sldMkLst>
        <pc:spChg chg="mod">
          <ac:chgData name="Burhans, Heidi [SOS]" userId="0f7a81cf-f290-4d17-ad34-246771b5a9cf" providerId="ADAL" clId="{CB46E7A6-9253-45D2-A5FB-450B9CB2FBCB}" dt="2021-10-27T21:49:54.068" v="189" actId="27636"/>
          <ac:spMkLst>
            <pc:docMk/>
            <pc:sldMk cId="3275313515" sldId="271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1:59:32.505" v="2670" actId="20577"/>
        <pc:sldMkLst>
          <pc:docMk/>
          <pc:sldMk cId="3503530393" sldId="295"/>
        </pc:sldMkLst>
        <pc:spChg chg="mod">
          <ac:chgData name="Burhans, Heidi [SOS]" userId="0f7a81cf-f290-4d17-ad34-246771b5a9cf" providerId="ADAL" clId="{CB46E7A6-9253-45D2-A5FB-450B9CB2FBCB}" dt="2021-10-28T01:59:32.505" v="2670" actId="20577"/>
          <ac:spMkLst>
            <pc:docMk/>
            <pc:sldMk cId="3503530393" sldId="295"/>
            <ac:spMk id="3" creationId="{A35CA698-5072-44D6-BB3E-55C3C7B1A5B9}"/>
          </ac:spMkLst>
        </pc:spChg>
      </pc:sldChg>
      <pc:sldChg chg="modSp mod modNotesTx">
        <pc:chgData name="Burhans, Heidi [SOS]" userId="0f7a81cf-f290-4d17-ad34-246771b5a9cf" providerId="ADAL" clId="{CB46E7A6-9253-45D2-A5FB-450B9CB2FBCB}" dt="2021-10-28T01:24:28.703" v="1632" actId="6549"/>
        <pc:sldMkLst>
          <pc:docMk/>
          <pc:sldMk cId="3897463934" sldId="299"/>
        </pc:sldMkLst>
        <pc:spChg chg="mod">
          <ac:chgData name="Burhans, Heidi [SOS]" userId="0f7a81cf-f290-4d17-ad34-246771b5a9cf" providerId="ADAL" clId="{CB46E7A6-9253-45D2-A5FB-450B9CB2FBCB}" dt="2021-10-28T00:43:30.924" v="1353" actId="207"/>
          <ac:spMkLst>
            <pc:docMk/>
            <pc:sldMk cId="3897463934" sldId="299"/>
            <ac:spMk id="3" creationId="{6EBC8B48-CD8E-4779-876F-32F6664DB23C}"/>
          </ac:spMkLst>
        </pc:spChg>
      </pc:sldChg>
      <pc:sldChg chg="modSp mod modNotesTx">
        <pc:chgData name="Burhans, Heidi [SOS]" userId="0f7a81cf-f290-4d17-ad34-246771b5a9cf" providerId="ADAL" clId="{CB46E7A6-9253-45D2-A5FB-450B9CB2FBCB}" dt="2021-10-28T01:24:52.360" v="1634" actId="6549"/>
        <pc:sldMkLst>
          <pc:docMk/>
          <pc:sldMk cId="3584083009" sldId="304"/>
        </pc:sldMkLst>
        <pc:spChg chg="mod">
          <ac:chgData name="Burhans, Heidi [SOS]" userId="0f7a81cf-f290-4d17-ad34-246771b5a9cf" providerId="ADAL" clId="{CB46E7A6-9253-45D2-A5FB-450B9CB2FBCB}" dt="2021-10-27T22:10:05.473" v="766" actId="20577"/>
          <ac:spMkLst>
            <pc:docMk/>
            <pc:sldMk cId="3584083009" sldId="304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04:39.822" v="1556" actId="255"/>
          <ac:spMkLst>
            <pc:docMk/>
            <pc:sldMk cId="3584083009" sldId="304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1:30:31.241" v="1687" actId="27636"/>
        <pc:sldMkLst>
          <pc:docMk/>
          <pc:sldMk cId="1447472011" sldId="305"/>
        </pc:sldMkLst>
        <pc:spChg chg="mod">
          <ac:chgData name="Burhans, Heidi [SOS]" userId="0f7a81cf-f290-4d17-ad34-246771b5a9cf" providerId="ADAL" clId="{CB46E7A6-9253-45D2-A5FB-450B9CB2FBCB}" dt="2021-10-27T21:52:11.318" v="208" actId="6549"/>
          <ac:spMkLst>
            <pc:docMk/>
            <pc:sldMk cId="1447472011" sldId="305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30:31.241" v="1687" actId="27636"/>
          <ac:spMkLst>
            <pc:docMk/>
            <pc:sldMk cId="1447472011" sldId="305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44:23.901" v="1374" actId="20577"/>
        <pc:sldMkLst>
          <pc:docMk/>
          <pc:sldMk cId="4253247722" sldId="306"/>
        </pc:sldMkLst>
        <pc:spChg chg="mod">
          <ac:chgData name="Burhans, Heidi [SOS]" userId="0f7a81cf-f290-4d17-ad34-246771b5a9cf" providerId="ADAL" clId="{CB46E7A6-9253-45D2-A5FB-450B9CB2FBCB}" dt="2021-10-27T22:11:39.363" v="791" actId="255"/>
          <ac:spMkLst>
            <pc:docMk/>
            <pc:sldMk cId="4253247722" sldId="306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0:44:23.901" v="1374" actId="20577"/>
          <ac:spMkLst>
            <pc:docMk/>
            <pc:sldMk cId="4253247722" sldId="306"/>
            <ac:spMk id="3" creationId="{6EBC8B48-CD8E-4779-876F-32F6664DB23C}"/>
          </ac:spMkLst>
        </pc:spChg>
      </pc:sldChg>
      <pc:sldChg chg="modSp mod modNotesTx">
        <pc:chgData name="Burhans, Heidi [SOS]" userId="0f7a81cf-f290-4d17-ad34-246771b5a9cf" providerId="ADAL" clId="{CB46E7A6-9253-45D2-A5FB-450B9CB2FBCB}" dt="2021-10-28T01:24:42.739" v="1633" actId="6549"/>
        <pc:sldMkLst>
          <pc:docMk/>
          <pc:sldMk cId="2191044635" sldId="307"/>
        </pc:sldMkLst>
        <pc:spChg chg="mod">
          <ac:chgData name="Burhans, Heidi [SOS]" userId="0f7a81cf-f290-4d17-ad34-246771b5a9cf" providerId="ADAL" clId="{CB46E7A6-9253-45D2-A5FB-450B9CB2FBCB}" dt="2021-10-27T22:07:19.207" v="753" actId="20577"/>
          <ac:spMkLst>
            <pc:docMk/>
            <pc:sldMk cId="2191044635" sldId="307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0:53:05.595" v="1515" actId="113"/>
          <ac:spMkLst>
            <pc:docMk/>
            <pc:sldMk cId="2191044635" sldId="307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14:20:20.468" v="2671" actId="13926"/>
        <pc:sldMkLst>
          <pc:docMk/>
          <pc:sldMk cId="1853345160" sldId="308"/>
        </pc:sldMkLst>
        <pc:spChg chg="mod">
          <ac:chgData name="Burhans, Heidi [SOS]" userId="0f7a81cf-f290-4d17-ad34-246771b5a9cf" providerId="ADAL" clId="{CB46E7A6-9253-45D2-A5FB-450B9CB2FBCB}" dt="2021-10-28T14:20:20.468" v="2671" actId="13926"/>
          <ac:spMkLst>
            <pc:docMk/>
            <pc:sldMk cId="1853345160" sldId="308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1:11:29.203" v="1614" actId="20577"/>
        <pc:sldMkLst>
          <pc:docMk/>
          <pc:sldMk cId="78219264" sldId="309"/>
        </pc:sldMkLst>
        <pc:spChg chg="mod">
          <ac:chgData name="Burhans, Heidi [SOS]" userId="0f7a81cf-f290-4d17-ad34-246771b5a9cf" providerId="ADAL" clId="{CB46E7A6-9253-45D2-A5FB-450B9CB2FBCB}" dt="2021-10-27T22:10:51.560" v="779" actId="255"/>
          <ac:spMkLst>
            <pc:docMk/>
            <pc:sldMk cId="78219264" sldId="309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11:29.203" v="1614" actId="20577"/>
          <ac:spMkLst>
            <pc:docMk/>
            <pc:sldMk cId="78219264" sldId="309"/>
            <ac:spMk id="3" creationId="{6EBC8B48-CD8E-4779-876F-32F6664DB23C}"/>
          </ac:spMkLst>
        </pc:spChg>
      </pc:sldChg>
      <pc:sldChg chg="del">
        <pc:chgData name="Burhans, Heidi [SOS]" userId="0f7a81cf-f290-4d17-ad34-246771b5a9cf" providerId="ADAL" clId="{CB46E7A6-9253-45D2-A5FB-450B9CB2FBCB}" dt="2021-10-27T22:05:50.381" v="732" actId="2696"/>
        <pc:sldMkLst>
          <pc:docMk/>
          <pc:sldMk cId="1010697383" sldId="310"/>
        </pc:sldMkLst>
      </pc:sldChg>
      <pc:sldChg chg="modSp mod">
        <pc:chgData name="Burhans, Heidi [SOS]" userId="0f7a81cf-f290-4d17-ad34-246771b5a9cf" providerId="ADAL" clId="{CB46E7A6-9253-45D2-A5FB-450B9CB2FBCB}" dt="2021-10-27T22:03:41.514" v="731" actId="27636"/>
        <pc:sldMkLst>
          <pc:docMk/>
          <pc:sldMk cId="1475513872" sldId="311"/>
        </pc:sldMkLst>
        <pc:spChg chg="mod">
          <ac:chgData name="Burhans, Heidi [SOS]" userId="0f7a81cf-f290-4d17-ad34-246771b5a9cf" providerId="ADAL" clId="{CB46E7A6-9253-45D2-A5FB-450B9CB2FBCB}" dt="2021-10-27T22:03:41.514" v="731" actId="27636"/>
          <ac:spMkLst>
            <pc:docMk/>
            <pc:sldMk cId="1475513872" sldId="311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1:14:48.510" v="1615" actId="13926"/>
        <pc:sldMkLst>
          <pc:docMk/>
          <pc:sldMk cId="3765163341" sldId="312"/>
        </pc:sldMkLst>
        <pc:spChg chg="mod">
          <ac:chgData name="Burhans, Heidi [SOS]" userId="0f7a81cf-f290-4d17-ad34-246771b5a9cf" providerId="ADAL" clId="{CB46E7A6-9253-45D2-A5FB-450B9CB2FBCB}" dt="2021-10-28T01:14:48.510" v="1615" actId="13926"/>
          <ac:spMkLst>
            <pc:docMk/>
            <pc:sldMk cId="3765163341" sldId="312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46:32.312" v="1395" actId="20577"/>
        <pc:sldMkLst>
          <pc:docMk/>
          <pc:sldMk cId="1100264078" sldId="313"/>
        </pc:sldMkLst>
        <pc:spChg chg="mod">
          <ac:chgData name="Burhans, Heidi [SOS]" userId="0f7a81cf-f290-4d17-ad34-246771b5a9cf" providerId="ADAL" clId="{CB46E7A6-9253-45D2-A5FB-450B9CB2FBCB}" dt="2021-10-28T00:46:32.312" v="1395" actId="20577"/>
          <ac:spMkLst>
            <pc:docMk/>
            <pc:sldMk cId="1100264078" sldId="313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49:45.850" v="1458" actId="20577"/>
        <pc:sldMkLst>
          <pc:docMk/>
          <pc:sldMk cId="4286487563" sldId="314"/>
        </pc:sldMkLst>
        <pc:spChg chg="mod">
          <ac:chgData name="Burhans, Heidi [SOS]" userId="0f7a81cf-f290-4d17-ad34-246771b5a9cf" providerId="ADAL" clId="{CB46E7A6-9253-45D2-A5FB-450B9CB2FBCB}" dt="2021-10-28T00:49:45.850" v="1458" actId="20577"/>
          <ac:spMkLst>
            <pc:docMk/>
            <pc:sldMk cId="4286487563" sldId="314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50:29.088" v="1477" actId="20577"/>
        <pc:sldMkLst>
          <pc:docMk/>
          <pc:sldMk cId="1087620288" sldId="315"/>
        </pc:sldMkLst>
        <pc:spChg chg="mod">
          <ac:chgData name="Burhans, Heidi [SOS]" userId="0f7a81cf-f290-4d17-ad34-246771b5a9cf" providerId="ADAL" clId="{CB46E7A6-9253-45D2-A5FB-450B9CB2FBCB}" dt="2021-10-28T00:50:29.088" v="1477" actId="20577"/>
          <ac:spMkLst>
            <pc:docMk/>
            <pc:sldMk cId="1087620288" sldId="315"/>
            <ac:spMk id="3" creationId="{6EBC8B48-CD8E-4779-876F-32F6664DB23C}"/>
          </ac:spMkLst>
        </pc:spChg>
      </pc:sldChg>
      <pc:sldChg chg="modSp mod ord">
        <pc:chgData name="Burhans, Heidi [SOS]" userId="0f7a81cf-f290-4d17-ad34-246771b5a9cf" providerId="ADAL" clId="{CB46E7A6-9253-45D2-A5FB-450B9CB2FBCB}" dt="2021-10-28T01:09:58.444" v="1612" actId="20577"/>
        <pc:sldMkLst>
          <pc:docMk/>
          <pc:sldMk cId="47547796" sldId="316"/>
        </pc:sldMkLst>
        <pc:spChg chg="mod">
          <ac:chgData name="Burhans, Heidi [SOS]" userId="0f7a81cf-f290-4d17-ad34-246771b5a9cf" providerId="ADAL" clId="{CB46E7A6-9253-45D2-A5FB-450B9CB2FBCB}" dt="2021-10-28T01:07:52.851" v="1603" actId="13926"/>
          <ac:spMkLst>
            <pc:docMk/>
            <pc:sldMk cId="47547796" sldId="316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09:58.444" v="1612" actId="20577"/>
          <ac:spMkLst>
            <pc:docMk/>
            <pc:sldMk cId="47547796" sldId="316"/>
            <ac:spMk id="3" creationId="{6EBC8B48-CD8E-4779-876F-32F6664DB23C}"/>
          </ac:spMkLst>
        </pc:spChg>
      </pc:sldChg>
      <pc:sldChg chg="add del">
        <pc:chgData name="Burhans, Heidi [SOS]" userId="0f7a81cf-f290-4d17-ad34-246771b5a9cf" providerId="ADAL" clId="{CB46E7A6-9253-45D2-A5FB-450B9CB2FBCB}" dt="2021-10-27T21:50:05.478" v="190" actId="2696"/>
        <pc:sldMkLst>
          <pc:docMk/>
          <pc:sldMk cId="824579147" sldId="317"/>
        </pc:sldMkLst>
      </pc:sldChg>
      <pc:sldChg chg="modSp mod modNotesTx">
        <pc:chgData name="Burhans, Heidi [SOS]" userId="0f7a81cf-f290-4d17-ad34-246771b5a9cf" providerId="ADAL" clId="{CB46E7A6-9253-45D2-A5FB-450B9CB2FBCB}" dt="2021-10-28T01:48:05.603" v="2623" actId="6549"/>
        <pc:sldMkLst>
          <pc:docMk/>
          <pc:sldMk cId="1713210163" sldId="318"/>
        </pc:sldMkLst>
        <pc:spChg chg="mod">
          <ac:chgData name="Burhans, Heidi [SOS]" userId="0f7a81cf-f290-4d17-ad34-246771b5a9cf" providerId="ADAL" clId="{CB46E7A6-9253-45D2-A5FB-450B9CB2FBCB}" dt="2021-10-28T01:16:09.811" v="1619" actId="6549"/>
          <ac:spMkLst>
            <pc:docMk/>
            <pc:sldMk cId="1713210163" sldId="318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51:32.631" v="1495" actId="20577"/>
        <pc:sldMkLst>
          <pc:docMk/>
          <pc:sldMk cId="1780632059" sldId="319"/>
        </pc:sldMkLst>
        <pc:spChg chg="mod">
          <ac:chgData name="Burhans, Heidi [SOS]" userId="0f7a81cf-f290-4d17-ad34-246771b5a9cf" providerId="ADAL" clId="{CB46E7A6-9253-45D2-A5FB-450B9CB2FBCB}" dt="2021-10-27T22:11:05.464" v="780" actId="255"/>
          <ac:spMkLst>
            <pc:docMk/>
            <pc:sldMk cId="1780632059" sldId="319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0:51:32.631" v="1495" actId="20577"/>
          <ac:spMkLst>
            <pc:docMk/>
            <pc:sldMk cId="1780632059" sldId="319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1:29:56.429" v="1673"/>
        <pc:sldMkLst>
          <pc:docMk/>
          <pc:sldMk cId="1116027793" sldId="320"/>
        </pc:sldMkLst>
        <pc:spChg chg="mod">
          <ac:chgData name="Burhans, Heidi [SOS]" userId="0f7a81cf-f290-4d17-ad34-246771b5a9cf" providerId="ADAL" clId="{CB46E7A6-9253-45D2-A5FB-450B9CB2FBCB}" dt="2021-10-27T21:52:43.399" v="217" actId="6549"/>
          <ac:spMkLst>
            <pc:docMk/>
            <pc:sldMk cId="1116027793" sldId="320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29:56.429" v="1673"/>
          <ac:spMkLst>
            <pc:docMk/>
            <pc:sldMk cId="1116027793" sldId="320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7T21:56:52.965" v="513" actId="20577"/>
        <pc:sldMkLst>
          <pc:docMk/>
          <pc:sldMk cId="2307920858" sldId="321"/>
        </pc:sldMkLst>
        <pc:spChg chg="mod">
          <ac:chgData name="Burhans, Heidi [SOS]" userId="0f7a81cf-f290-4d17-ad34-246771b5a9cf" providerId="ADAL" clId="{CB46E7A6-9253-45D2-A5FB-450B9CB2FBCB}" dt="2021-10-27T21:54:20.038" v="349" actId="6549"/>
          <ac:spMkLst>
            <pc:docMk/>
            <pc:sldMk cId="2307920858" sldId="321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7T21:56:52.965" v="513" actId="20577"/>
          <ac:spMkLst>
            <pc:docMk/>
            <pc:sldMk cId="2307920858" sldId="321"/>
            <ac:spMk id="3" creationId="{6EBC8B48-CD8E-4779-876F-32F6664DB23C}"/>
          </ac:spMkLst>
        </pc:spChg>
      </pc:sldChg>
      <pc:sldChg chg="modSp del mod">
        <pc:chgData name="Burhans, Heidi [SOS]" userId="0f7a81cf-f290-4d17-ad34-246771b5a9cf" providerId="ADAL" clId="{CB46E7A6-9253-45D2-A5FB-450B9CB2FBCB}" dt="2021-10-27T22:03:07.158" v="725" actId="2696"/>
        <pc:sldMkLst>
          <pc:docMk/>
          <pc:sldMk cId="2863452848" sldId="322"/>
        </pc:sldMkLst>
        <pc:spChg chg="mod">
          <ac:chgData name="Burhans, Heidi [SOS]" userId="0f7a81cf-f290-4d17-ad34-246771b5a9cf" providerId="ADAL" clId="{CB46E7A6-9253-45D2-A5FB-450B9CB2FBCB}" dt="2021-10-27T22:02:48.781" v="724" actId="6549"/>
          <ac:spMkLst>
            <pc:docMk/>
            <pc:sldMk cId="2863452848" sldId="322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00:52:26.480" v="1505" actId="113"/>
        <pc:sldMkLst>
          <pc:docMk/>
          <pc:sldMk cId="3886821630" sldId="323"/>
        </pc:sldMkLst>
        <pc:spChg chg="mod">
          <ac:chgData name="Burhans, Heidi [SOS]" userId="0f7a81cf-f290-4d17-ad34-246771b5a9cf" providerId="ADAL" clId="{CB46E7A6-9253-45D2-A5FB-450B9CB2FBCB}" dt="2021-10-28T00:52:26.480" v="1505" actId="113"/>
          <ac:spMkLst>
            <pc:docMk/>
            <pc:sldMk cId="3886821630" sldId="323"/>
            <ac:spMk id="3" creationId="{6EBC8B48-CD8E-4779-876F-32F6664DB23C}"/>
          </ac:spMkLst>
        </pc:spChg>
      </pc:sldChg>
      <pc:sldChg chg="modSp add mod">
        <pc:chgData name="Burhans, Heidi [SOS]" userId="0f7a81cf-f290-4d17-ad34-246771b5a9cf" providerId="ADAL" clId="{CB46E7A6-9253-45D2-A5FB-450B9CB2FBCB}" dt="2021-10-28T00:47:50.448" v="1435" actId="20577"/>
        <pc:sldMkLst>
          <pc:docMk/>
          <pc:sldMk cId="1651492640" sldId="324"/>
        </pc:sldMkLst>
        <pc:spChg chg="mod">
          <ac:chgData name="Burhans, Heidi [SOS]" userId="0f7a81cf-f290-4d17-ad34-246771b5a9cf" providerId="ADAL" clId="{CB46E7A6-9253-45D2-A5FB-450B9CB2FBCB}" dt="2021-10-28T00:47:50.448" v="1435" actId="20577"/>
          <ac:spMkLst>
            <pc:docMk/>
            <pc:sldMk cId="1651492640" sldId="324"/>
            <ac:spMk id="3" creationId="{6EBC8B48-CD8E-4779-876F-32F6664DB23C}"/>
          </ac:spMkLst>
        </pc:spChg>
      </pc:sldChg>
      <pc:sldChg chg="modSp add mod">
        <pc:chgData name="Burhans, Heidi [SOS]" userId="0f7a81cf-f290-4d17-ad34-246771b5a9cf" providerId="ADAL" clId="{CB46E7A6-9253-45D2-A5FB-450B9CB2FBCB}" dt="2021-10-28T15:14:58.723" v="2675" actId="20577"/>
        <pc:sldMkLst>
          <pc:docMk/>
          <pc:sldMk cId="396057233" sldId="325"/>
        </pc:sldMkLst>
        <pc:spChg chg="mod">
          <ac:chgData name="Burhans, Heidi [SOS]" userId="0f7a81cf-f290-4d17-ad34-246771b5a9cf" providerId="ADAL" clId="{CB46E7A6-9253-45D2-A5FB-450B9CB2FBCB}" dt="2021-10-28T01:30:24.992" v="1685" actId="255"/>
          <ac:spMkLst>
            <pc:docMk/>
            <pc:sldMk cId="396057233" sldId="325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15:14:58.723" v="2675" actId="20577"/>
          <ac:spMkLst>
            <pc:docMk/>
            <pc:sldMk cId="396057233" sldId="325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15:15:07.044" v="2679" actId="20577"/>
        <pc:sldMkLst>
          <pc:docMk/>
          <pc:sldMk cId="2079647947" sldId="326"/>
        </pc:sldMkLst>
        <pc:spChg chg="mod">
          <ac:chgData name="Burhans, Heidi [SOS]" userId="0f7a81cf-f290-4d17-ad34-246771b5a9cf" providerId="ADAL" clId="{CB46E7A6-9253-45D2-A5FB-450B9CB2FBCB}" dt="2021-10-28T01:31:47.072" v="1734" actId="20577"/>
          <ac:spMkLst>
            <pc:docMk/>
            <pc:sldMk cId="2079647947" sldId="326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15:15:07.044" v="2679" actId="20577"/>
          <ac:spMkLst>
            <pc:docMk/>
            <pc:sldMk cId="2079647947" sldId="326"/>
            <ac:spMk id="3" creationId="{6EBC8B48-CD8E-4779-876F-32F6664DB23C}"/>
          </ac:spMkLst>
        </pc:spChg>
      </pc:sldChg>
      <pc:sldChg chg="modSp mod">
        <pc:chgData name="Burhans, Heidi [SOS]" userId="0f7a81cf-f290-4d17-ad34-246771b5a9cf" providerId="ADAL" clId="{CB46E7A6-9253-45D2-A5FB-450B9CB2FBCB}" dt="2021-10-28T15:15:15.018" v="2684" actId="20577"/>
        <pc:sldMkLst>
          <pc:docMk/>
          <pc:sldMk cId="797680979" sldId="327"/>
        </pc:sldMkLst>
        <pc:spChg chg="mod">
          <ac:chgData name="Burhans, Heidi [SOS]" userId="0f7a81cf-f290-4d17-ad34-246771b5a9cf" providerId="ADAL" clId="{CB46E7A6-9253-45D2-A5FB-450B9CB2FBCB}" dt="2021-10-28T01:39:09.546" v="2181" actId="20577"/>
          <ac:spMkLst>
            <pc:docMk/>
            <pc:sldMk cId="797680979" sldId="327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15:15:15.018" v="2684" actId="20577"/>
          <ac:spMkLst>
            <pc:docMk/>
            <pc:sldMk cId="797680979" sldId="327"/>
            <ac:spMk id="3" creationId="{6EBC8B48-CD8E-4779-876F-32F6664DB23C}"/>
          </ac:spMkLst>
        </pc:spChg>
      </pc:sldChg>
      <pc:sldChg chg="modSp add mod">
        <pc:chgData name="Burhans, Heidi [SOS]" userId="0f7a81cf-f290-4d17-ad34-246771b5a9cf" providerId="ADAL" clId="{CB46E7A6-9253-45D2-A5FB-450B9CB2FBCB}" dt="2021-10-28T01:47:31.258" v="2622" actId="20577"/>
        <pc:sldMkLst>
          <pc:docMk/>
          <pc:sldMk cId="1088180385" sldId="328"/>
        </pc:sldMkLst>
        <pc:spChg chg="mod">
          <ac:chgData name="Burhans, Heidi [SOS]" userId="0f7a81cf-f290-4d17-ad34-246771b5a9cf" providerId="ADAL" clId="{CB46E7A6-9253-45D2-A5FB-450B9CB2FBCB}" dt="2021-10-28T01:41:45.676" v="2195" actId="20577"/>
          <ac:spMkLst>
            <pc:docMk/>
            <pc:sldMk cId="1088180385" sldId="328"/>
            <ac:spMk id="2" creationId="{691023C4-D87E-4CCC-9498-274883C66F63}"/>
          </ac:spMkLst>
        </pc:spChg>
        <pc:spChg chg="mod">
          <ac:chgData name="Burhans, Heidi [SOS]" userId="0f7a81cf-f290-4d17-ad34-246771b5a9cf" providerId="ADAL" clId="{CB46E7A6-9253-45D2-A5FB-450B9CB2FBCB}" dt="2021-10-28T01:47:31.258" v="2622" actId="20577"/>
          <ac:spMkLst>
            <pc:docMk/>
            <pc:sldMk cId="1088180385" sldId="328"/>
            <ac:spMk id="3" creationId="{6EBC8B48-CD8E-4779-876F-32F6664DB2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BD9AF-2EAD-4D4A-AC62-675E345B4F8A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5FE86-86AF-405C-937C-F75194672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50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29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87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77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5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71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14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029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93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59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2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26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25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04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61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50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21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5FE86-86AF-405C-937C-F75194672ED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02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9848689-A6E1-4B92-8815-613BE0589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A7C6E2-9F46-B84E-B642-B06546728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59" y="4281054"/>
            <a:ext cx="5447607" cy="60882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ADF8B6-D31E-A940-A9B2-A8E539D96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59" y="5020888"/>
            <a:ext cx="5447608" cy="74398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538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252630-C08F-47BC-BE2F-1FF9845687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DB0DD3-5712-43A8-B224-4556ACB65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306" y="4546427"/>
            <a:ext cx="4911436" cy="1325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2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9A6BF9C-DD07-4C1B-8329-19C308053B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5ED1A3-16A3-574C-AC02-6406450A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365125"/>
            <a:ext cx="783336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D9F90-10A9-F44D-9275-0038E6E1C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784028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54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E444651-BEA9-4E3C-B8B5-6CB3EC9F0D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02C5CF-F39E-1445-8689-0775F3A0A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2450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634F5-0B96-0B45-B92C-FAF11170E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5710"/>
            <a:ext cx="10515600" cy="366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130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81DA63D-6EEB-4652-A0B7-57041004F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F4C531-32E0-974C-ACC6-4E46A09C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533" y="2875569"/>
            <a:ext cx="28095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CBFD7-319B-574B-B8BC-D210E8C60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321039" y="638752"/>
            <a:ext cx="377418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3262F-A6B7-9A47-BB81-5A2D4398C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21039" y="1462663"/>
            <a:ext cx="3774181" cy="43313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D25ACD9-B796-4B59-A114-21871224E8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08909" y="638752"/>
            <a:ext cx="377418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/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B1B097B9-6055-4295-8A2F-1A4CD9D222E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08909" y="1462664"/>
            <a:ext cx="3774181" cy="43313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177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7662726-FF8F-48CA-863B-96AD0121A9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7CF2A70-F64A-4D66-A6FB-EFAB49DE2C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4650" y="2601798"/>
            <a:ext cx="3856038" cy="19113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3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1B1DF1-E7AE-1E47-9486-03525A68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C9D5D-E949-554B-A047-CE9F49FED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63A75-9099-D34F-9179-F7A8788D80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A0342-A72E-471A-8C66-E553E938B096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36686-01E1-D14C-B732-3DF88557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D5AD6-F687-C443-BC38-9F52B2010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5D1E8-A9EC-4B92-BCA6-21C4B5E86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4" r:id="rId3"/>
    <p:sldLayoutId id="2147483662" r:id="rId4"/>
    <p:sldLayoutId id="2147483665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edistricting.iowa.go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precinct.plan@sos.iowa.gov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precinct.plan@sos.iowa.gov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precinct.plan@sos.iowa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D3E86C-1AF5-4013-8141-33DEF072C3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</a:rPr>
              <a:t>Iowa Counties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77454F9-89BE-44B9-843D-50A2526D60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>
                <a:solidFill>
                  <a:schemeClr val="tx2">
                    <a:lumMod val="65000"/>
                    <a:lumOff val="35000"/>
                  </a:schemeClr>
                </a:solidFill>
                <a:cs typeface="Calibri"/>
              </a:rPr>
              <a:t>October 28, 2021</a:t>
            </a:r>
          </a:p>
        </p:txBody>
      </p:sp>
    </p:spTree>
    <p:extLst>
      <p:ext uri="{BB962C8B-B14F-4D97-AF65-F5344CB8AC3E}">
        <p14:creationId xmlns:p14="http://schemas.microsoft.com/office/powerpoint/2010/main" val="2386724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Supervisors elected at-large but must live in supervisor district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BOS draws precinct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Temporary Redistricting Commission (TRC) draws supervisor district boundaries, pending BOS approval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6027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Two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Map—GIS shapefile or Census block equivalency file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 District Map—GIS shapefile or Census block equivalency file</a:t>
            </a:r>
          </a:p>
          <a:p>
            <a:pPr lvl="1">
              <a:lnSpc>
                <a:spcPct val="114000"/>
              </a:lnSpc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County </a:t>
            </a: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Reprecincting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Worksheet—incl. precinct population certification</a:t>
            </a:r>
          </a:p>
          <a:p>
            <a:pPr lvl="1">
              <a:lnSpc>
                <a:spcPct val="114000"/>
              </a:lnSpc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County </a:t>
            </a: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Redistricting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Worksheet—incl. district population certification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precinct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cities (if any)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Proof of publication regarding district population variation (if any)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9647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Supervisors elected by supervisor district and must live in district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TRC draws precinct boundaries, pending BOS approval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LSA draws supervisor district boundaries, pending BOS approval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7920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Three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Map—GIS shapefile or Census block equivalency file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 District Map—GIS shapefile or Census block equivalency file</a:t>
            </a:r>
          </a:p>
          <a:p>
            <a:pPr lvl="1">
              <a:lnSpc>
                <a:spcPct val="114000"/>
              </a:lnSpc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County </a:t>
            </a: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Reprecincting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Worksheet—incl. precinct population certification</a:t>
            </a:r>
          </a:p>
          <a:p>
            <a:pPr lvl="1">
              <a:lnSpc>
                <a:spcPct val="114000"/>
              </a:lnSpc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County </a:t>
            </a: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Redistricting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Worksheet—incl. district population certification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precinct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cities (if any)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Proof of publication regarding district population variation (if any)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7680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City Council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Review precinct and ward boundaries’ compliance with Iowa Code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Define precinct and ward boundaries by ordinance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rgbClr val="C00000"/>
                </a:solidFill>
                <a:ea typeface="+mn-lt"/>
                <a:cs typeface="+mn-lt"/>
              </a:rPr>
              <a:t>Allow county auditor to review plan and provide feedback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Public hearing before final action taken to adopt new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Certify populations of precincts and wards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Publish notice of changes in precinct and ward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Meet deadlines per Iowa Code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7463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City Council Responsibilities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must file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the following information with SOS,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   to precinct or ward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&amp; Ward Map(s)—GIS shapefile or Census block equivalency file                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City Reprecincting Worksheet—including population certifications of        precincts and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Ordinance(s) describing precinct and ward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counties (if any)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247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Cities under 3500 with NO 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Three Situations—a city can be in only one of the following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1)   &lt; 3500 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AND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no wards 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AND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consists of only one precinct composed of 	only incorporated territory = No Filing Requirement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2)   2000 &lt; 3500 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AND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agreement with county = File Agreement &amp; 	Reprecincting Worksheet with SOS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3)   &lt; 2000 = No Filing Requirement</a:t>
            </a:r>
          </a:p>
        </p:txBody>
      </p:sp>
    </p:spTree>
    <p:extLst>
      <p:ext uri="{BB962C8B-B14F-4D97-AF65-F5344CB8AC3E}">
        <p14:creationId xmlns:p14="http://schemas.microsoft.com/office/powerpoint/2010/main" val="666253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Cities under 3500 with 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Work through list of city responsibilities as outlined on previous slides   and in City Instructions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ward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&amp; Ward Map(s)—GIS shapefile or Census block equivalency file                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City Reprecincting Worksheet—including population certifications of        precincts and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ward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counties (if any)</a:t>
            </a: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0264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Cities over 3500 with NO 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Work through list of city responsibilities as outlined on previous slides   and in City Instructions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Map—GIS shapefile or Census block equivalency file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City Reprecincting Worksheet—including precinct population certification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precinct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counties (if any)</a:t>
            </a: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6487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Cities over 3500 with 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Work through list of city responsibilities as outlined on previous slides   and in City Instructions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and ward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&amp; Ward Maps—GIS shapefile or Census block equivalency file                   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City Reprecincting Worksheet—including population certifications of        precincts and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Ordinances describing precinct and ward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counties (if any)</a:t>
            </a: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762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CA698-5072-44D6-BB3E-55C3C7B1A5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endParaRPr lang="en-US" sz="3200">
              <a:solidFill>
                <a:schemeClr val="tx2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5400" b="1">
                <a:solidFill>
                  <a:schemeClr val="tx2">
                    <a:lumMod val="65000"/>
                    <a:lumOff val="35000"/>
                  </a:schemeClr>
                </a:solidFill>
              </a:rPr>
              <a:t>Reprecincting and Redistricting 2021</a:t>
            </a:r>
          </a:p>
        </p:txBody>
      </p:sp>
    </p:spTree>
    <p:extLst>
      <p:ext uri="{BB962C8B-B14F-4D97-AF65-F5344CB8AC3E}">
        <p14:creationId xmlns:p14="http://schemas.microsoft.com/office/powerpoint/2010/main" val="3503530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County Precinct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Population cannot exceed 3500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lie within one legislative district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contiguous territory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use Census block boundaries, even if different from actual geography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Townships as precincts</a:t>
            </a:r>
          </a:p>
          <a:p>
            <a:pPr>
              <a:lnSpc>
                <a:spcPct val="114000"/>
              </a:lnSpc>
            </a:pPr>
            <a:r>
              <a:rPr lang="en-US" sz="2600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Exclude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city annexed territory population if annexed after January 1, 2020  </a:t>
            </a: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68216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City Precinct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Population cannot exceed 3500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lie within one legislative district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contiguous territory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use Census block boundaries, even if different from actual geography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Serve voter convenience and promote electoral efficiency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Include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city annexed territory population if annexed after January 1, 2020</a:t>
            </a:r>
          </a:p>
        </p:txBody>
      </p:sp>
    </p:spTree>
    <p:extLst>
      <p:ext uri="{BB962C8B-B14F-4D97-AF65-F5344CB8AC3E}">
        <p14:creationId xmlns:p14="http://schemas.microsoft.com/office/powerpoint/2010/main" val="2191044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District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follow precinct boundaries (Plan Three only)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Ideal district population (county’s population 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÷ number supervisor districts)</a:t>
            </a:r>
            <a:endParaRPr lang="en-US" sz="2600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use Census block boundaries, even if different from actual geography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contiguous territory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compact territory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follow political subdivision (cities and townships) boundaries</a:t>
            </a:r>
          </a:p>
          <a:p>
            <a:pPr>
              <a:lnSpc>
                <a:spcPct val="114000"/>
              </a:lnSpc>
            </a:pPr>
            <a:r>
              <a:rPr lang="en-US" sz="2600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Exclude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city annexed territory population if annexed after January 1, 2020</a:t>
            </a:r>
          </a:p>
        </p:txBody>
      </p:sp>
    </p:spTree>
    <p:extLst>
      <p:ext uri="{BB962C8B-B14F-4D97-AF65-F5344CB8AC3E}">
        <p14:creationId xmlns:p14="http://schemas.microsoft.com/office/powerpoint/2010/main" val="3765163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City Ward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follow precinct boundaries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Ideal ward population (city’s population ÷ number wards)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use Census block boundaries, even if different from actual geography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contiguous territory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Composed of compact territory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Divided into smallest number of county supervisor districts possible</a:t>
            </a:r>
          </a:p>
          <a:p>
            <a:pPr>
              <a:lnSpc>
                <a:spcPct val="114000"/>
              </a:lnSpc>
            </a:pPr>
            <a:r>
              <a:rPr lang="en-US" sz="2600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Include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city annexed territory population if annexed after January 1, 2020</a:t>
            </a:r>
          </a:p>
          <a:p>
            <a:pPr>
              <a:lnSpc>
                <a:spcPct val="114000"/>
              </a:lnSpc>
            </a:pPr>
            <a:endParaRPr lang="en-US" sz="2600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4083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District &amp; Ward Standards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Following items can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not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be taken into consideration when                      drawing supervisor district and city ward boundaries: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Addresses of incumbents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Political affiliations of registered voters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Past election results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Other demographic information beyond Census head counts</a:t>
            </a:r>
          </a:p>
        </p:txBody>
      </p:sp>
    </p:spTree>
    <p:extLst>
      <p:ext uri="{BB962C8B-B14F-4D97-AF65-F5344CB8AC3E}">
        <p14:creationId xmlns:p14="http://schemas.microsoft.com/office/powerpoint/2010/main" val="78219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How to Submit</a:t>
            </a:r>
            <a:endParaRPr lang="en-US" sz="3200" b="1" i="1">
              <a:solidFill>
                <a:schemeClr val="tx2">
                  <a:lumMod val="65000"/>
                  <a:lumOff val="35000"/>
                </a:schemeClr>
              </a:solidFill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Maps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If using</a:t>
            </a:r>
            <a:r>
              <a:rPr lang="en-US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US">
                <a:solidFill>
                  <a:srgbClr val="0070C0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https://Redistricting.Iowa.gov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, submit maps there.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If using other software, email map files to </a:t>
            </a:r>
            <a:r>
              <a:rPr lang="en-US">
                <a:solidFill>
                  <a:srgbClr val="0070C0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precinct.plan@sos.iowa.gov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Worksheets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Since each worksheet requires BOS chair’s wet ink signature, must mail to SOS.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Ordinances, Agreements, Proofs of Publication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May email to </a:t>
            </a:r>
            <a:r>
              <a:rPr lang="en-US">
                <a:solidFill>
                  <a:srgbClr val="0070C0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precinct.plan@sos.iowa.gov</a:t>
            </a:r>
            <a:r>
              <a:rPr lang="en-US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 mail with worksheets to SOS.</a:t>
            </a:r>
          </a:p>
        </p:txBody>
      </p:sp>
    </p:spTree>
    <p:extLst>
      <p:ext uri="{BB962C8B-B14F-4D97-AF65-F5344CB8AC3E}">
        <p14:creationId xmlns:p14="http://schemas.microsoft.com/office/powerpoint/2010/main" val="1088180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Iowa Congressional, State Senate, State House districts approved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Second Extraordinary Session will convene on October 28 / December 1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City precinct boundary changes completed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No later than 60 days after legislative districts have become law / September 1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County precinct and supervisor district boundary changes completed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No later than 90 days after legislative districts have become law / October 15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City and County precinct boundaries effective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January 15, 2022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boundary publication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October 9, 2022—last day to publish 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third in a series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of notices of changes</a:t>
            </a:r>
          </a:p>
          <a:p>
            <a:pPr marL="0" indent="0">
              <a:lnSpc>
                <a:spcPct val="114000"/>
              </a:lnSpc>
              <a:buNone/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>
              <a:lnSpc>
                <a:spcPct val="114000"/>
              </a:lnSpc>
            </a:pPr>
            <a:endParaRPr lang="en-US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0898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Use County Instructions, Reprecincting Worksheet, and Redistricting Worksheet 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Ensure your precinct plan generates a doable supervisor district plan—         extra important for small counties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This is </a:t>
            </a:r>
            <a:r>
              <a:rPr lang="en-US" sz="2600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not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the process to change your supervisor plan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SOS mapping application is free to you</a:t>
            </a:r>
          </a:p>
          <a:p>
            <a:pPr lvl="1">
              <a:lnSpc>
                <a:spcPct val="114000"/>
              </a:lnSpc>
            </a:pPr>
            <a:r>
              <a:rPr lang="en-US" sz="22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Send first and last names and email address to </a:t>
            </a:r>
            <a:r>
              <a:rPr lang="en-US" sz="22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  <a:hlinkClick r:id="rId3"/>
              </a:rPr>
              <a:t>precinct.plan@sos.iowa.gov</a:t>
            </a:r>
            <a:endParaRPr lang="en-US" sz="2200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  <a:p>
            <a:pPr lvl="1">
              <a:lnSpc>
                <a:spcPct val="114000"/>
              </a:lnSpc>
            </a:pPr>
            <a:r>
              <a:rPr lang="en-US" sz="22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Username and password will be issued</a:t>
            </a:r>
          </a:p>
          <a:p>
            <a:pPr lvl="1">
              <a:lnSpc>
                <a:spcPct val="114000"/>
              </a:lnSpc>
            </a:pPr>
            <a:r>
              <a:rPr lang="en-US" sz="22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Esri training materials include powerpoint slides, online tutorials, and written instructions</a:t>
            </a:r>
          </a:p>
          <a:p>
            <a:pPr lvl="1">
              <a:lnSpc>
                <a:spcPct val="114000"/>
              </a:lnSpc>
            </a:pPr>
            <a:endParaRPr lang="en-US" sz="2200">
              <a:solidFill>
                <a:schemeClr val="tx2">
                  <a:lumMod val="65000"/>
                  <a:lumOff val="35000"/>
                </a:schemeClr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5513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sz="2600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City councils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are doing this work—NOT up to city clerks to make these decisions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</a:t>
            </a:r>
            <a:r>
              <a:rPr lang="en-US" sz="2600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and</a:t>
            </a: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ward boundaries must be defined by ordinance</a:t>
            </a:r>
          </a:p>
          <a:p>
            <a:pPr>
              <a:lnSpc>
                <a:spcPct val="114000"/>
              </a:lnSpc>
            </a:pPr>
            <a:r>
              <a:rPr lang="en-US" sz="2600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should work with their county auditor throughout this process</a:t>
            </a:r>
          </a:p>
          <a:p>
            <a:pPr lvl="1">
              <a:lnSpc>
                <a:spcPct val="114000"/>
              </a:lnSpc>
            </a:pPr>
            <a:r>
              <a:rPr lang="en-US" b="1">
                <a:solidFill>
                  <a:srgbClr val="C00000"/>
                </a:solidFill>
                <a:ea typeface="+mn-lt"/>
                <a:cs typeface="+mn-lt"/>
              </a:rPr>
              <a:t>County auditor must be given 7–10 days to review city council’s plan and provide written comments.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If city council rejects auditor’s suggestions, their reasons why </a:t>
            </a: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be included in ordinance that defines boundaries.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5477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CC5D-8CB7-4955-B4EF-C2E4E87C5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0795" y="391887"/>
            <a:ext cx="5807034" cy="5480104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accent2">
                    <a:lumMod val="20000"/>
                    <a:lumOff val="80000"/>
                  </a:schemeClr>
                </a:solidFill>
              </a:rPr>
              <a:t>Thank you!</a:t>
            </a:r>
            <a:br>
              <a:rPr lang="en-US" b="1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b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  <a:t>515.281.0145</a:t>
            </a:r>
            <a:b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b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precinct.plan@sos.iowa.gov</a:t>
            </a:r>
            <a:r>
              <a:rPr lang="en-US" sz="2800" b="1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454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Redistricting and reprecincting every 10 years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Governing bodies impact other governing bodies</a:t>
            </a:r>
          </a:p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Every county must file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are made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Maps must be submitted as GIS shapefile or Census block equivalency file</a:t>
            </a:r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321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Different requirement for different counties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Plan One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Plan Two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Plan Three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Different requirements for different cities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under 3500 with no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under 3500 with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over 3500 with no wards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Cities over 3500 with wards</a:t>
            </a:r>
          </a:p>
          <a:p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531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County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Review precinct and supervisor district boundaries’ compliance with    Iowa Code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Define precinct boundaries by ordinance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Public hearing before final action taken to adopt new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Certify populations of precincts and supervisor districts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Publish notice of changes in precinct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Meet deadlines per Iowa Code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334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County Responsibilities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Every county must file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the following information with Secretary of State (SOS),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Map(s)—GIS shapefile or Census block equivalency file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County Reprecincting Worksheet—including population certification          of precincts 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precinct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cities (if any)</a:t>
            </a: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0632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County Responsibilities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Plans Two and Three counties ALSO must file 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the following information with SOS,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supervisor district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 District Map—GIS shapefile or Census block equivalency file                    (no paper maps)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 County Redistricting Worksheet—including population certification            of supervisor districts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Proof of publication regarding district population variation (if any)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149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Supervisors elected at-large without residency requirement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Board of Supervisors (BOS) draws precinct boundaries</a:t>
            </a:r>
          </a:p>
          <a:p>
            <a:pPr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Work through list of county responsibilities as outlined on previous slides and   in County Instructions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747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23C4-D87E-4CCC-9498-274883C6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Supervisor Plan One </a:t>
            </a:r>
            <a:r>
              <a:rPr lang="en-US" sz="3200" b="1" i="1">
                <a:solidFill>
                  <a:schemeClr val="tx2">
                    <a:lumMod val="65000"/>
                    <a:lumOff val="35000"/>
                  </a:schemeClr>
                </a:solidFill>
                <a:ea typeface="+mj-lt"/>
                <a:cs typeface="+mj-lt"/>
              </a:rPr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C8B48-CD8E-4779-876F-32F6664DB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901" y="2465710"/>
            <a:ext cx="11230099" cy="4243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000"/>
              </a:lnSpc>
            </a:pP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Must file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with SOS </a:t>
            </a:r>
            <a:r>
              <a:rPr lang="en-US" b="1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even if no changes to precinct boundaries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: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Precinct Map—GIS shapefile or Census block equivalency file </a:t>
            </a:r>
          </a:p>
          <a:p>
            <a:pPr lvl="1">
              <a:lnSpc>
                <a:spcPct val="114000"/>
              </a:lnSpc>
            </a:pPr>
            <a:r>
              <a:rPr lang="en-US" u="sng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Original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County </a:t>
            </a:r>
            <a:r>
              <a:rPr lang="en-US" b="1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Reprecincting</a:t>
            </a: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 Worksheet—incl. precinct population certification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Ordinance describing precinct boundaries</a:t>
            </a:r>
          </a:p>
          <a:p>
            <a:pPr lvl="1">
              <a:lnSpc>
                <a:spcPct val="114000"/>
              </a:lnSpc>
            </a:pPr>
            <a:r>
              <a:rPr lang="en-US">
                <a:solidFill>
                  <a:schemeClr val="tx2">
                    <a:lumMod val="65000"/>
                    <a:lumOff val="35000"/>
                  </a:schemeClr>
                </a:solidFill>
                <a:ea typeface="+mn-lt"/>
                <a:cs typeface="+mn-lt"/>
              </a:rPr>
              <a:t>Agreements with cities (if any)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05723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AF527BC-5762-498F-9EB7-667BA64AEDCF}" vid="{7C0192F4-4B9E-45DD-B16E-F0DCC2F068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E191CB690425439525AFB56492D90C" ma:contentTypeVersion="11" ma:contentTypeDescription="Create a new document." ma:contentTypeScope="" ma:versionID="8a59bf7f4c6a2d95f22dee6afa2e0c4e">
  <xsd:schema xmlns:xsd="http://www.w3.org/2001/XMLSchema" xmlns:xs="http://www.w3.org/2001/XMLSchema" xmlns:p="http://schemas.microsoft.com/office/2006/metadata/properties" xmlns:ns2="d0167a5a-c11b-4bc8-89d1-e6a93e3ea949" xmlns:ns3="3763d971-aaa2-47e7-9ed5-41ce2cacd30c" targetNamespace="http://schemas.microsoft.com/office/2006/metadata/properties" ma:root="true" ma:fieldsID="adf72f4dbaa5d83afd9affb524e5f862" ns2:_="" ns3:_="">
    <xsd:import namespace="d0167a5a-c11b-4bc8-89d1-e6a93e3ea949"/>
    <xsd:import namespace="3763d971-aaa2-47e7-9ed5-41ce2cacd3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67a5a-c11b-4bc8-89d1-e6a93e3ea9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63d971-aaa2-47e7-9ed5-41ce2cacd3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167a5a-c11b-4bc8-89d1-e6a93e3ea949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ABC2AE3-5C37-4522-8306-42D7303A8FDE}"/>
</file>

<file path=customXml/itemProps2.xml><?xml version="1.0" encoding="utf-8"?>
<ds:datastoreItem xmlns:ds="http://schemas.openxmlformats.org/officeDocument/2006/customXml" ds:itemID="{334B2917-E7CE-4552-9D2F-AE1EC35B77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043F4B-E896-4D8C-B8A9-5A367F15A2D2}">
  <ds:schemaRefs>
    <ds:schemaRef ds:uri="3763d971-aaa2-47e7-9ed5-41ce2cacd30c"/>
    <ds:schemaRef ds:uri="d0167a5a-c11b-4bc8-89d1-e6a93e3ea9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Widescreen</PresentationFormat>
  <Slides>29</Slides>
  <Notes>17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Theme1</vt:lpstr>
      <vt:lpstr>Iowa Counties</vt:lpstr>
      <vt:lpstr>PowerPoint Presentation</vt:lpstr>
      <vt:lpstr>Overview</vt:lpstr>
      <vt:lpstr>Overview</vt:lpstr>
      <vt:lpstr>County Responsibilities</vt:lpstr>
      <vt:lpstr>County Responsibilities continued</vt:lpstr>
      <vt:lpstr>County Responsibilities continued</vt:lpstr>
      <vt:lpstr>Supervisor Plan One</vt:lpstr>
      <vt:lpstr>Supervisor Plan One continued</vt:lpstr>
      <vt:lpstr>Supervisor Plan Two</vt:lpstr>
      <vt:lpstr>Supervisor Plan Two continued</vt:lpstr>
      <vt:lpstr>Supervisor Plan Three</vt:lpstr>
      <vt:lpstr>Supervisor Plan Three continued</vt:lpstr>
      <vt:lpstr>City Council Responsibilities</vt:lpstr>
      <vt:lpstr>City Council Responsibilities continued</vt:lpstr>
      <vt:lpstr>Cities under 3500 with NO Wards</vt:lpstr>
      <vt:lpstr>Cities under 3500 with Wards</vt:lpstr>
      <vt:lpstr>Cities over 3500 with NO Wards</vt:lpstr>
      <vt:lpstr>Cities over 3500 with Wards</vt:lpstr>
      <vt:lpstr>County Precinct Standards</vt:lpstr>
      <vt:lpstr>City Precinct Standards</vt:lpstr>
      <vt:lpstr>Supervisor District Standards</vt:lpstr>
      <vt:lpstr>City Ward Standards</vt:lpstr>
      <vt:lpstr>Supervisor District &amp; Ward Standards continued</vt:lpstr>
      <vt:lpstr>How to Submit</vt:lpstr>
      <vt:lpstr>Deadlines</vt:lpstr>
      <vt:lpstr>Notes</vt:lpstr>
      <vt:lpstr>Notes</vt:lpstr>
      <vt:lpstr>Thank you!  515.281.0145  precinct.plan@sos.iowa.gov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Elections Training</dc:title>
  <dc:creator>Widen, Molly [SOS]</dc:creator>
  <cp:revision>1</cp:revision>
  <cp:lastPrinted>2021-03-11T14:34:12Z</cp:lastPrinted>
  <dcterms:created xsi:type="dcterms:W3CDTF">2019-09-17T18:55:29Z</dcterms:created>
  <dcterms:modified xsi:type="dcterms:W3CDTF">2021-10-28T15:15:34Z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0x010100DBE191CB690425439525AFB56492D90C</vt:lpwstr>
  </property>
  <property fmtid="{D5CDD505-2E9C-101B-9397-08002B2CF9AE}" pid="3" name="ComplianceAssetId">
    <vt:lpwstr/>
  </property>
</Properties>
</file>